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1" r:id="rId5"/>
    <p:sldMasterId id="2147483737" r:id="rId6"/>
    <p:sldMasterId id="2147483807" r:id="rId7"/>
  </p:sldMasterIdLst>
  <p:notesMasterIdLst>
    <p:notesMasterId r:id="rId20"/>
  </p:notesMasterIdLst>
  <p:sldIdLst>
    <p:sldId id="258" r:id="rId8"/>
    <p:sldId id="343" r:id="rId9"/>
    <p:sldId id="349" r:id="rId10"/>
    <p:sldId id="348" r:id="rId11"/>
    <p:sldId id="350" r:id="rId12"/>
    <p:sldId id="351" r:id="rId13"/>
    <p:sldId id="353" r:id="rId14"/>
    <p:sldId id="354" r:id="rId15"/>
    <p:sldId id="355" r:id="rId16"/>
    <p:sldId id="356" r:id="rId17"/>
    <p:sldId id="352" r:id="rId18"/>
    <p:sldId id="32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4" userDrawn="1">
          <p15:clr>
            <a:srgbClr val="A4A3A4"/>
          </p15:clr>
        </p15:guide>
        <p15:guide id="2" pos="38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briela Head" initials="GH" lastIdx="9" clrIdx="0">
    <p:extLst/>
  </p:cmAuthor>
  <p:cmAuthor id="2" name="Anne Quaranta (JeffreyM Consulting LLC)" initials="AQ(CL" lastIdx="6"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0072C6"/>
    <a:srgbClr val="B4009E"/>
    <a:srgbClr val="FF6600"/>
    <a:srgbClr val="FF7262"/>
    <a:srgbClr val="007262"/>
    <a:srgbClr val="DC3C00"/>
    <a:srgbClr val="A80000"/>
    <a:srgbClr val="107C10"/>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506" autoAdjust="0"/>
  </p:normalViewPr>
  <p:slideViewPr>
    <p:cSldViewPr snapToGrid="0">
      <p:cViewPr varScale="1">
        <p:scale>
          <a:sx n="104" d="100"/>
          <a:sy n="104" d="100"/>
        </p:scale>
        <p:origin x="834" y="120"/>
      </p:cViewPr>
      <p:guideLst>
        <p:guide orient="horz" pos="2304"/>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6022C8-80F8-4FDD-9B6D-AB12C5B5D74E}" type="datetimeFigureOut">
              <a:rPr lang="en-US" smtClean="0"/>
              <a:t>7/3/2018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39EECB-EACB-4E5B-A7E4-961CFB55B1E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witter.com/escapeartistes/status/890158691621720064"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39EECB-EACB-4E5B-A7E4-961CFB55B1ED}" type="slidenum">
              <a:rPr lang="en-US" smtClean="0"/>
              <a:t>1</a:t>
            </a:fld>
            <a:endParaRPr lang="en-US"/>
          </a:p>
        </p:txBody>
      </p:sp>
    </p:spTree>
    <p:extLst>
      <p:ext uri="{BB962C8B-B14F-4D97-AF65-F5344CB8AC3E}">
        <p14:creationId xmlns:p14="http://schemas.microsoft.com/office/powerpoint/2010/main" val="3725730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39EECB-EACB-4E5B-A7E4-961CFB55B1ED}" type="slidenum">
              <a:rPr lang="en-US" smtClean="0"/>
              <a:t>10</a:t>
            </a:fld>
            <a:endParaRPr lang="en-US"/>
          </a:p>
        </p:txBody>
      </p:sp>
    </p:spTree>
    <p:extLst>
      <p:ext uri="{BB962C8B-B14F-4D97-AF65-F5344CB8AC3E}">
        <p14:creationId xmlns:p14="http://schemas.microsoft.com/office/powerpoint/2010/main" val="2546020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39EECB-EACB-4E5B-A7E4-961CFB55B1ED}" type="slidenum">
              <a:rPr lang="en-US" smtClean="0"/>
              <a:t>11</a:t>
            </a:fld>
            <a:endParaRPr lang="en-US"/>
          </a:p>
        </p:txBody>
      </p:sp>
    </p:spTree>
    <p:extLst>
      <p:ext uri="{BB962C8B-B14F-4D97-AF65-F5344CB8AC3E}">
        <p14:creationId xmlns:p14="http://schemas.microsoft.com/office/powerpoint/2010/main" val="3514417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39EECB-EACB-4E5B-A7E4-961CFB55B1ED}" type="slidenum">
              <a:rPr lang="en-US" smtClean="0"/>
              <a:t>12</a:t>
            </a:fld>
            <a:endParaRPr lang="en-US"/>
          </a:p>
        </p:txBody>
      </p:sp>
    </p:spTree>
    <p:extLst>
      <p:ext uri="{BB962C8B-B14F-4D97-AF65-F5344CB8AC3E}">
        <p14:creationId xmlns:p14="http://schemas.microsoft.com/office/powerpoint/2010/main" val="1647434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i="1" dirty="0"/>
              <a:t>Requests for PR contact </a:t>
            </a:r>
            <a:r>
              <a:rPr lang="en-US" dirty="0"/>
              <a:t>includes any request to contact MSFT PR team for news inquiries. Example: </a:t>
            </a:r>
            <a:r>
              <a:rPr lang="en-US" dirty="0">
                <a:hlinkClick r:id="rId3"/>
              </a:rPr>
              <a:t>https://twitter.com/escapeartistes/status/890158691621720064</a:t>
            </a:r>
          </a:p>
          <a:p>
            <a:endParaRPr lang="en-US" dirty="0"/>
          </a:p>
          <a:p>
            <a:r>
              <a:rPr lang="en-US" i="1" dirty="0"/>
              <a:t>*When additional information is needed to answer user questions, C+E Social only requests information from users that is publicly available online.</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39EECB-EACB-4E5B-A7E4-961CFB55B1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672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rgbClr val="000000"/>
                    </a:gs>
                    <a:gs pos="30000">
                      <a:srgbClr val="000000"/>
                    </a:gs>
                  </a:gsLst>
                  <a:lin ang="5400000" scaled="0"/>
                </a:gradFill>
                <a:latin typeface="Segoe UI Light"/>
              </a:rPr>
              <a:t>Power BI social only publishes content between the hours of 9 AM – 5 PM PT, Monday – Friday</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6929"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6929"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DDDE08A-0628-4C9E-AB94-895AB91A2EA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678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39EECB-EACB-4E5B-A7E4-961CFB55B1ED}" type="slidenum">
              <a:rPr lang="en-US" smtClean="0"/>
              <a:t>4</a:t>
            </a:fld>
            <a:endParaRPr lang="en-US"/>
          </a:p>
        </p:txBody>
      </p:sp>
    </p:spTree>
    <p:extLst>
      <p:ext uri="{BB962C8B-B14F-4D97-AF65-F5344CB8AC3E}">
        <p14:creationId xmlns:p14="http://schemas.microsoft.com/office/powerpoint/2010/main" val="3794700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39EECB-EACB-4E5B-A7E4-961CFB55B1ED}" type="slidenum">
              <a:rPr lang="en-US" smtClean="0"/>
              <a:t>5</a:t>
            </a:fld>
            <a:endParaRPr lang="en-US"/>
          </a:p>
        </p:txBody>
      </p:sp>
    </p:spTree>
    <p:extLst>
      <p:ext uri="{BB962C8B-B14F-4D97-AF65-F5344CB8AC3E}">
        <p14:creationId xmlns:p14="http://schemas.microsoft.com/office/powerpoint/2010/main" val="2040183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39EECB-EACB-4E5B-A7E4-961CFB55B1ED}" type="slidenum">
              <a:rPr lang="en-US" smtClean="0"/>
              <a:t>6</a:t>
            </a:fld>
            <a:endParaRPr lang="en-US"/>
          </a:p>
        </p:txBody>
      </p:sp>
    </p:spTree>
    <p:extLst>
      <p:ext uri="{BB962C8B-B14F-4D97-AF65-F5344CB8AC3E}">
        <p14:creationId xmlns:p14="http://schemas.microsoft.com/office/powerpoint/2010/main" val="2623772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F603F9-4486-4642-BD82-FC5A0A4B816E}" type="slidenum">
              <a:rPr lang="en-US" smtClean="0"/>
              <a:t>7</a:t>
            </a:fld>
            <a:endParaRPr lang="en-US"/>
          </a:p>
        </p:txBody>
      </p:sp>
    </p:spTree>
    <p:extLst>
      <p:ext uri="{BB962C8B-B14F-4D97-AF65-F5344CB8AC3E}">
        <p14:creationId xmlns:p14="http://schemas.microsoft.com/office/powerpoint/2010/main" val="144583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F603F9-4486-4642-BD82-FC5A0A4B816E}" type="slidenum">
              <a:rPr lang="en-US" smtClean="0"/>
              <a:t>8</a:t>
            </a:fld>
            <a:endParaRPr lang="en-US"/>
          </a:p>
        </p:txBody>
      </p:sp>
    </p:spTree>
    <p:extLst>
      <p:ext uri="{BB962C8B-B14F-4D97-AF65-F5344CB8AC3E}">
        <p14:creationId xmlns:p14="http://schemas.microsoft.com/office/powerpoint/2010/main" val="630804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F603F9-4486-4642-BD82-FC5A0A4B816E}" type="slidenum">
              <a:rPr lang="en-US" smtClean="0"/>
              <a:t>9</a:t>
            </a:fld>
            <a:endParaRPr lang="en-US"/>
          </a:p>
        </p:txBody>
      </p:sp>
    </p:spTree>
    <p:extLst>
      <p:ext uri="{BB962C8B-B14F-4D97-AF65-F5344CB8AC3E}">
        <p14:creationId xmlns:p14="http://schemas.microsoft.com/office/powerpoint/2010/main" val="3108855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293275514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5CA21BC-178F-44CA-A717-D6CB446CF9C3}" type="slidenum">
              <a:rPr lang="en-US" smtClean="0"/>
              <a:t>‹#›</a:t>
            </a:fld>
            <a:endParaRPr lang="en-US"/>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69802071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Blank Blue">
    <p:bg bwMode="lt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925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4639" y="6294477"/>
            <a:ext cx="11887199" cy="403187"/>
          </a:xfrm>
          <a:prstGeom prst="rect">
            <a:avLst/>
          </a:prstGeom>
          <a:noFill/>
          <a:ln w="12700">
            <a:noFill/>
            <a:miter lim="800000"/>
            <a:headEnd type="none" w="sm" len="sm"/>
            <a:tailEnd type="none" w="sm" len="sm"/>
          </a:ln>
          <a:effectLst/>
        </p:spPr>
        <p:txBody>
          <a:bodyPr vert="horz" wrap="square" lIns="182854" tIns="146284" rIns="182854" bIns="14628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p:nvGrpSpPr>
        <p:grpSpPr bwMode="black">
          <a:xfrm>
            <a:off x="473854" y="3275656"/>
            <a:ext cx="2237262" cy="480312"/>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63682945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Custom Layout">
    <p:bg>
      <p:bgRef idx="1001">
        <a:schemeClr val="bg1"/>
      </p:bgRef>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4639" y="6294477"/>
            <a:ext cx="11887199" cy="403187"/>
          </a:xfrm>
          <a:prstGeom prst="rect">
            <a:avLst/>
          </a:prstGeom>
          <a:noFill/>
          <a:ln w="12700">
            <a:noFill/>
            <a:miter lim="800000"/>
            <a:headEnd type="none" w="sm" len="sm"/>
            <a:tailEnd type="none" w="sm" len="sm"/>
          </a:ln>
          <a:effectLst/>
        </p:spPr>
        <p:txBody>
          <a:bodyPr vert="horz" wrap="square" lIns="182854" tIns="146284" rIns="182854" bIns="14628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p:nvGrpSpPr>
        <p:grpSpPr bwMode="black">
          <a:xfrm>
            <a:off x="473854" y="3275656"/>
            <a:ext cx="2237262" cy="480312"/>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4192614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83080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01173B65-08B1-4E6F-9A77-DABB36C1FAB0}" type="datetimeFigureOut">
              <a:rPr lang="en-US" smtClean="0"/>
              <a:t>7/3/2018</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C149A790-999C-4815-9618-6694820728FA}" type="slidenum">
              <a:rPr lang="en-US" smtClean="0"/>
              <a:t>‹#›</a:t>
            </a:fld>
            <a:endParaRPr lang="en-US"/>
          </a:p>
        </p:txBody>
      </p:sp>
    </p:spTree>
    <p:extLst>
      <p:ext uri="{BB962C8B-B14F-4D97-AF65-F5344CB8AC3E}">
        <p14:creationId xmlns:p14="http://schemas.microsoft.com/office/powerpoint/2010/main" val="306988136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accent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endParaRPr lang="en-US"/>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55CA21BC-178F-44CA-A717-D6CB446CF9C3}" type="slidenum">
              <a:rPr lang="en-US" smtClean="0"/>
              <a:t>‹#›</a:t>
            </a:fld>
            <a:endParaRPr lang="en-US"/>
          </a:p>
        </p:txBody>
      </p:sp>
      <p:sp>
        <p:nvSpPr>
          <p:cNvPr id="7" name="Text Placeholder 6"/>
          <p:cNvSpPr>
            <a:spLocks noGrp="1"/>
          </p:cNvSpPr>
          <p:nvPr>
            <p:ph type="body" sz="quarter" idx="12" hasCustomPrompt="1"/>
          </p:nvPr>
        </p:nvSpPr>
        <p:spPr>
          <a:xfrm>
            <a:off x="269239" y="2801421"/>
            <a:ext cx="7519275" cy="2852063"/>
          </a:xfrm>
        </p:spPr>
        <p:txBody>
          <a:bodyPr/>
          <a:lstStyle>
            <a:lvl1pPr marL="0" indent="0">
              <a:lnSpc>
                <a:spcPts val="2549"/>
              </a:lnSpc>
              <a:spcBef>
                <a:spcPts val="2941"/>
              </a:spcBef>
              <a:buNone/>
              <a:defRPr sz="2353" baseline="0">
                <a:latin typeface="+mn-lt"/>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41272177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51EBC1-06B7-4B39-B218-E01B378C86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229DF62D-830C-4424-AFDB-8ABA21E8E3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C198CE02-5196-41F2-9CDC-00F84CF574F0}"/>
              </a:ext>
            </a:extLst>
          </p:cNvPr>
          <p:cNvSpPr>
            <a:spLocks noGrp="1"/>
          </p:cNvSpPr>
          <p:nvPr>
            <p:ph type="dt" sz="half" idx="10"/>
          </p:nvPr>
        </p:nvSpPr>
        <p:spPr/>
        <p:txBody>
          <a:bodyPr/>
          <a:lstStyle/>
          <a:p>
            <a:fld id="{96C9A615-EEDF-4D36-A7DA-2E634F02DC2F}" type="datetimeFigureOut">
              <a:rPr lang="en-US" smtClean="0"/>
              <a:t>7/3/2018</a:t>
            </a:fld>
            <a:endParaRPr lang="en-US"/>
          </a:p>
        </p:txBody>
      </p:sp>
      <p:sp>
        <p:nvSpPr>
          <p:cNvPr id="5" name="Footer Placeholder 4">
            <a:extLst>
              <a:ext uri="{FF2B5EF4-FFF2-40B4-BE49-F238E27FC236}">
                <a16:creationId xmlns:a16="http://schemas.microsoft.com/office/drawing/2014/main" xmlns="" id="{93D322BE-5415-4735-8EC5-E49213DCAE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2D857F8-6212-4981-8B6F-6C1E651A812E}"/>
              </a:ext>
            </a:extLst>
          </p:cNvPr>
          <p:cNvSpPr>
            <a:spLocks noGrp="1"/>
          </p:cNvSpPr>
          <p:nvPr>
            <p:ph type="sldNum" sz="quarter" idx="12"/>
          </p:nvPr>
        </p:nvSpPr>
        <p:spPr/>
        <p:txBody>
          <a:bodyPr/>
          <a:lstStyle/>
          <a:p>
            <a:fld id="{58C522E5-92BE-4B68-9430-851CD1756935}" type="slidenum">
              <a:rPr lang="en-US" smtClean="0"/>
              <a:t>‹#›</a:t>
            </a:fld>
            <a:endParaRPr lang="en-US"/>
          </a:p>
        </p:txBody>
      </p:sp>
    </p:spTree>
    <p:extLst>
      <p:ext uri="{BB962C8B-B14F-4D97-AF65-F5344CB8AC3E}">
        <p14:creationId xmlns:p14="http://schemas.microsoft.com/office/powerpoint/2010/main" val="30636179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C1EFDC-0D83-4186-AB6D-F01885F7D3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2394BCA-309E-4CEA-A448-1D5E639D1A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8C53048-A5D4-4E49-9F6E-2B0ECE87D851}"/>
              </a:ext>
            </a:extLst>
          </p:cNvPr>
          <p:cNvSpPr>
            <a:spLocks noGrp="1"/>
          </p:cNvSpPr>
          <p:nvPr>
            <p:ph type="dt" sz="half" idx="10"/>
          </p:nvPr>
        </p:nvSpPr>
        <p:spPr/>
        <p:txBody>
          <a:bodyPr/>
          <a:lstStyle/>
          <a:p>
            <a:fld id="{96C9A615-EEDF-4D36-A7DA-2E634F02DC2F}" type="datetimeFigureOut">
              <a:rPr lang="en-US" smtClean="0"/>
              <a:t>7/3/2018</a:t>
            </a:fld>
            <a:endParaRPr lang="en-US"/>
          </a:p>
        </p:txBody>
      </p:sp>
      <p:sp>
        <p:nvSpPr>
          <p:cNvPr id="5" name="Footer Placeholder 4">
            <a:extLst>
              <a:ext uri="{FF2B5EF4-FFF2-40B4-BE49-F238E27FC236}">
                <a16:creationId xmlns:a16="http://schemas.microsoft.com/office/drawing/2014/main" xmlns="" id="{4945B2D4-F868-4BBA-9629-4F361F4A52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583524E-C83A-4B7C-8FE5-0D878C450499}"/>
              </a:ext>
            </a:extLst>
          </p:cNvPr>
          <p:cNvSpPr>
            <a:spLocks noGrp="1"/>
          </p:cNvSpPr>
          <p:nvPr>
            <p:ph type="sldNum" sz="quarter" idx="12"/>
          </p:nvPr>
        </p:nvSpPr>
        <p:spPr/>
        <p:txBody>
          <a:bodyPr/>
          <a:lstStyle/>
          <a:p>
            <a:fld id="{58C522E5-92BE-4B68-9430-851CD1756935}" type="slidenum">
              <a:rPr lang="en-US" smtClean="0"/>
              <a:t>‹#›</a:t>
            </a:fld>
            <a:endParaRPr lang="en-US"/>
          </a:p>
        </p:txBody>
      </p:sp>
    </p:spTree>
    <p:extLst>
      <p:ext uri="{BB962C8B-B14F-4D97-AF65-F5344CB8AC3E}">
        <p14:creationId xmlns:p14="http://schemas.microsoft.com/office/powerpoint/2010/main" val="140664234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01E40E-8824-471F-B94A-CA57484EE6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075ECEB8-EA9A-4805-B092-1914B59F2C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537DAEBF-4801-4C26-BA32-9F59CF27E3AF}"/>
              </a:ext>
            </a:extLst>
          </p:cNvPr>
          <p:cNvSpPr>
            <a:spLocks noGrp="1"/>
          </p:cNvSpPr>
          <p:nvPr>
            <p:ph type="dt" sz="half" idx="10"/>
          </p:nvPr>
        </p:nvSpPr>
        <p:spPr/>
        <p:txBody>
          <a:bodyPr/>
          <a:lstStyle/>
          <a:p>
            <a:fld id="{96C9A615-EEDF-4D36-A7DA-2E634F02DC2F}" type="datetimeFigureOut">
              <a:rPr lang="en-US" smtClean="0"/>
              <a:t>7/3/2018</a:t>
            </a:fld>
            <a:endParaRPr lang="en-US"/>
          </a:p>
        </p:txBody>
      </p:sp>
      <p:sp>
        <p:nvSpPr>
          <p:cNvPr id="5" name="Footer Placeholder 4">
            <a:extLst>
              <a:ext uri="{FF2B5EF4-FFF2-40B4-BE49-F238E27FC236}">
                <a16:creationId xmlns:a16="http://schemas.microsoft.com/office/drawing/2014/main" xmlns="" id="{825EBABF-39B2-4022-83AA-4A9C08D995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1266EAD-BAB9-43A2-AF22-5E81E0523E1C}"/>
              </a:ext>
            </a:extLst>
          </p:cNvPr>
          <p:cNvSpPr>
            <a:spLocks noGrp="1"/>
          </p:cNvSpPr>
          <p:nvPr>
            <p:ph type="sldNum" sz="quarter" idx="12"/>
          </p:nvPr>
        </p:nvSpPr>
        <p:spPr/>
        <p:txBody>
          <a:bodyPr/>
          <a:lstStyle/>
          <a:p>
            <a:fld id="{58C522E5-92BE-4B68-9430-851CD1756935}" type="slidenum">
              <a:rPr lang="en-US" smtClean="0"/>
              <a:t>‹#›</a:t>
            </a:fld>
            <a:endParaRPr lang="en-US"/>
          </a:p>
        </p:txBody>
      </p:sp>
    </p:spTree>
    <p:extLst>
      <p:ext uri="{BB962C8B-B14F-4D97-AF65-F5344CB8AC3E}">
        <p14:creationId xmlns:p14="http://schemas.microsoft.com/office/powerpoint/2010/main" val="8277371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331493-5567-4E72-8391-FF4927A519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327F9BF8-7796-437F-8CD1-EE5CDEE9645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B9B717AA-DF39-4D4F-9F08-01D884DBA76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0E23C1BB-2937-4500-A33E-32D711E7DED8}"/>
              </a:ext>
            </a:extLst>
          </p:cNvPr>
          <p:cNvSpPr>
            <a:spLocks noGrp="1"/>
          </p:cNvSpPr>
          <p:nvPr>
            <p:ph type="dt" sz="half" idx="10"/>
          </p:nvPr>
        </p:nvSpPr>
        <p:spPr/>
        <p:txBody>
          <a:bodyPr/>
          <a:lstStyle/>
          <a:p>
            <a:fld id="{96C9A615-EEDF-4D36-A7DA-2E634F02DC2F}" type="datetimeFigureOut">
              <a:rPr lang="en-US" smtClean="0"/>
              <a:t>7/3/2018</a:t>
            </a:fld>
            <a:endParaRPr lang="en-US"/>
          </a:p>
        </p:txBody>
      </p:sp>
      <p:sp>
        <p:nvSpPr>
          <p:cNvPr id="6" name="Footer Placeholder 5">
            <a:extLst>
              <a:ext uri="{FF2B5EF4-FFF2-40B4-BE49-F238E27FC236}">
                <a16:creationId xmlns:a16="http://schemas.microsoft.com/office/drawing/2014/main" xmlns="" id="{CB3514DD-FB83-46AA-87FB-43DB4FDE35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3AD5941-FBD8-419C-9D97-ED5C1A08A104}"/>
              </a:ext>
            </a:extLst>
          </p:cNvPr>
          <p:cNvSpPr>
            <a:spLocks noGrp="1"/>
          </p:cNvSpPr>
          <p:nvPr>
            <p:ph type="sldNum" sz="quarter" idx="12"/>
          </p:nvPr>
        </p:nvSpPr>
        <p:spPr/>
        <p:txBody>
          <a:bodyPr/>
          <a:lstStyle/>
          <a:p>
            <a:fld id="{58C522E5-92BE-4B68-9430-851CD1756935}" type="slidenum">
              <a:rPr lang="en-US" smtClean="0"/>
              <a:t>‹#›</a:t>
            </a:fld>
            <a:endParaRPr lang="en-US"/>
          </a:p>
        </p:txBody>
      </p:sp>
    </p:spTree>
    <p:extLst>
      <p:ext uri="{BB962C8B-B14F-4D97-AF65-F5344CB8AC3E}">
        <p14:creationId xmlns:p14="http://schemas.microsoft.com/office/powerpoint/2010/main" val="750923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5CA21BC-178F-44CA-A717-D6CB446CF9C3}" type="slidenum">
              <a:rPr lang="en-US" smtClean="0"/>
              <a:t>‹#›</a:t>
            </a:fld>
            <a:endParaRPr lang="en-US"/>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78951549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90FBAF-BD32-40A9-BD62-04F87E7C29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09C57212-05C1-48F2-8607-F0BF468B88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6D29680F-F578-4097-B48A-2DC0C6C34F1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5EC09B0A-98FB-4D09-94D1-5C2015ACFE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99F8A0B4-12FA-4258-8FAE-C136DE15499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81302ABB-55CD-4A87-96B1-01894ABECAFA}"/>
              </a:ext>
            </a:extLst>
          </p:cNvPr>
          <p:cNvSpPr>
            <a:spLocks noGrp="1"/>
          </p:cNvSpPr>
          <p:nvPr>
            <p:ph type="dt" sz="half" idx="10"/>
          </p:nvPr>
        </p:nvSpPr>
        <p:spPr/>
        <p:txBody>
          <a:bodyPr/>
          <a:lstStyle/>
          <a:p>
            <a:fld id="{96C9A615-EEDF-4D36-A7DA-2E634F02DC2F}" type="datetimeFigureOut">
              <a:rPr lang="en-US" smtClean="0"/>
              <a:t>7/3/2018</a:t>
            </a:fld>
            <a:endParaRPr lang="en-US"/>
          </a:p>
        </p:txBody>
      </p:sp>
      <p:sp>
        <p:nvSpPr>
          <p:cNvPr id="8" name="Footer Placeholder 7">
            <a:extLst>
              <a:ext uri="{FF2B5EF4-FFF2-40B4-BE49-F238E27FC236}">
                <a16:creationId xmlns:a16="http://schemas.microsoft.com/office/drawing/2014/main" xmlns="" id="{1A55927A-A8F9-4424-9B05-2E075E64ED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385482DE-C205-48BC-8245-5607A16432F3}"/>
              </a:ext>
            </a:extLst>
          </p:cNvPr>
          <p:cNvSpPr>
            <a:spLocks noGrp="1"/>
          </p:cNvSpPr>
          <p:nvPr>
            <p:ph type="sldNum" sz="quarter" idx="12"/>
          </p:nvPr>
        </p:nvSpPr>
        <p:spPr/>
        <p:txBody>
          <a:bodyPr/>
          <a:lstStyle/>
          <a:p>
            <a:fld id="{58C522E5-92BE-4B68-9430-851CD1756935}" type="slidenum">
              <a:rPr lang="en-US" smtClean="0"/>
              <a:t>‹#›</a:t>
            </a:fld>
            <a:endParaRPr lang="en-US"/>
          </a:p>
        </p:txBody>
      </p:sp>
    </p:spTree>
    <p:extLst>
      <p:ext uri="{BB962C8B-B14F-4D97-AF65-F5344CB8AC3E}">
        <p14:creationId xmlns:p14="http://schemas.microsoft.com/office/powerpoint/2010/main" val="225447175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A94AC5-9B6A-4AB7-9C83-771F30EFE9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C8674592-C698-4232-80B1-7E1808F4BE49}"/>
              </a:ext>
            </a:extLst>
          </p:cNvPr>
          <p:cNvSpPr>
            <a:spLocks noGrp="1"/>
          </p:cNvSpPr>
          <p:nvPr>
            <p:ph type="dt" sz="half" idx="10"/>
          </p:nvPr>
        </p:nvSpPr>
        <p:spPr/>
        <p:txBody>
          <a:bodyPr/>
          <a:lstStyle/>
          <a:p>
            <a:fld id="{96C9A615-EEDF-4D36-A7DA-2E634F02DC2F}" type="datetimeFigureOut">
              <a:rPr lang="en-US" smtClean="0"/>
              <a:t>7/3/2018</a:t>
            </a:fld>
            <a:endParaRPr lang="en-US"/>
          </a:p>
        </p:txBody>
      </p:sp>
      <p:sp>
        <p:nvSpPr>
          <p:cNvPr id="4" name="Footer Placeholder 3">
            <a:extLst>
              <a:ext uri="{FF2B5EF4-FFF2-40B4-BE49-F238E27FC236}">
                <a16:creationId xmlns:a16="http://schemas.microsoft.com/office/drawing/2014/main" xmlns="" id="{FFE86C41-EF1C-4DB8-A8BA-982920DFF0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6FF99FFA-9A0E-4171-BC9C-4C92ACECF049}"/>
              </a:ext>
            </a:extLst>
          </p:cNvPr>
          <p:cNvSpPr>
            <a:spLocks noGrp="1"/>
          </p:cNvSpPr>
          <p:nvPr>
            <p:ph type="sldNum" sz="quarter" idx="12"/>
          </p:nvPr>
        </p:nvSpPr>
        <p:spPr/>
        <p:txBody>
          <a:bodyPr/>
          <a:lstStyle/>
          <a:p>
            <a:fld id="{58C522E5-92BE-4B68-9430-851CD1756935}" type="slidenum">
              <a:rPr lang="en-US" smtClean="0"/>
              <a:t>‹#›</a:t>
            </a:fld>
            <a:endParaRPr lang="en-US"/>
          </a:p>
        </p:txBody>
      </p:sp>
    </p:spTree>
    <p:extLst>
      <p:ext uri="{BB962C8B-B14F-4D97-AF65-F5344CB8AC3E}">
        <p14:creationId xmlns:p14="http://schemas.microsoft.com/office/powerpoint/2010/main" val="310920483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D02DC90-CC72-4BB0-A0AA-72B351ED35C8}"/>
              </a:ext>
            </a:extLst>
          </p:cNvPr>
          <p:cNvSpPr>
            <a:spLocks noGrp="1"/>
          </p:cNvSpPr>
          <p:nvPr>
            <p:ph type="dt" sz="half" idx="10"/>
          </p:nvPr>
        </p:nvSpPr>
        <p:spPr/>
        <p:txBody>
          <a:bodyPr/>
          <a:lstStyle/>
          <a:p>
            <a:fld id="{96C9A615-EEDF-4D36-A7DA-2E634F02DC2F}" type="datetimeFigureOut">
              <a:rPr lang="en-US" smtClean="0"/>
              <a:t>7/3/2018</a:t>
            </a:fld>
            <a:endParaRPr lang="en-US"/>
          </a:p>
        </p:txBody>
      </p:sp>
      <p:sp>
        <p:nvSpPr>
          <p:cNvPr id="3" name="Footer Placeholder 2">
            <a:extLst>
              <a:ext uri="{FF2B5EF4-FFF2-40B4-BE49-F238E27FC236}">
                <a16:creationId xmlns:a16="http://schemas.microsoft.com/office/drawing/2014/main" xmlns="" id="{0982E8B2-6A2F-4D47-B587-DF468E1378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3E350CF4-FDA7-47AE-9682-9E6C5FC628AE}"/>
              </a:ext>
            </a:extLst>
          </p:cNvPr>
          <p:cNvSpPr>
            <a:spLocks noGrp="1"/>
          </p:cNvSpPr>
          <p:nvPr>
            <p:ph type="sldNum" sz="quarter" idx="12"/>
          </p:nvPr>
        </p:nvSpPr>
        <p:spPr/>
        <p:txBody>
          <a:bodyPr/>
          <a:lstStyle/>
          <a:p>
            <a:fld id="{58C522E5-92BE-4B68-9430-851CD1756935}" type="slidenum">
              <a:rPr lang="en-US" smtClean="0"/>
              <a:t>‹#›</a:t>
            </a:fld>
            <a:endParaRPr lang="en-US"/>
          </a:p>
        </p:txBody>
      </p:sp>
    </p:spTree>
    <p:extLst>
      <p:ext uri="{BB962C8B-B14F-4D97-AF65-F5344CB8AC3E}">
        <p14:creationId xmlns:p14="http://schemas.microsoft.com/office/powerpoint/2010/main" val="187021023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C1DAF7-5857-4C40-94BF-3FD7E10E6E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42B655CB-F4C6-42B2-B53F-01D19D0055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F5AA8AE-4C5A-40B6-A5FC-1B4324D628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6965D4B9-5F12-47A1-9395-663557E73CD4}"/>
              </a:ext>
            </a:extLst>
          </p:cNvPr>
          <p:cNvSpPr>
            <a:spLocks noGrp="1"/>
          </p:cNvSpPr>
          <p:nvPr>
            <p:ph type="dt" sz="half" idx="10"/>
          </p:nvPr>
        </p:nvSpPr>
        <p:spPr/>
        <p:txBody>
          <a:bodyPr/>
          <a:lstStyle/>
          <a:p>
            <a:fld id="{96C9A615-EEDF-4D36-A7DA-2E634F02DC2F}" type="datetimeFigureOut">
              <a:rPr lang="en-US" smtClean="0"/>
              <a:t>7/3/2018</a:t>
            </a:fld>
            <a:endParaRPr lang="en-US"/>
          </a:p>
        </p:txBody>
      </p:sp>
      <p:sp>
        <p:nvSpPr>
          <p:cNvPr id="6" name="Footer Placeholder 5">
            <a:extLst>
              <a:ext uri="{FF2B5EF4-FFF2-40B4-BE49-F238E27FC236}">
                <a16:creationId xmlns:a16="http://schemas.microsoft.com/office/drawing/2014/main" xmlns="" id="{7A3ABFD2-2C6E-456F-A15B-88AFBA7F8E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CAC0A77-E83D-4052-BF14-67971ED8DF34}"/>
              </a:ext>
            </a:extLst>
          </p:cNvPr>
          <p:cNvSpPr>
            <a:spLocks noGrp="1"/>
          </p:cNvSpPr>
          <p:nvPr>
            <p:ph type="sldNum" sz="quarter" idx="12"/>
          </p:nvPr>
        </p:nvSpPr>
        <p:spPr/>
        <p:txBody>
          <a:bodyPr/>
          <a:lstStyle/>
          <a:p>
            <a:fld id="{58C522E5-92BE-4B68-9430-851CD1756935}" type="slidenum">
              <a:rPr lang="en-US" smtClean="0"/>
              <a:t>‹#›</a:t>
            </a:fld>
            <a:endParaRPr lang="en-US"/>
          </a:p>
        </p:txBody>
      </p:sp>
    </p:spTree>
    <p:extLst>
      <p:ext uri="{BB962C8B-B14F-4D97-AF65-F5344CB8AC3E}">
        <p14:creationId xmlns:p14="http://schemas.microsoft.com/office/powerpoint/2010/main" val="340449014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79C6AC-2DDE-4B0B-B851-C87BD40D82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3C58C61-5B03-42A1-8ACE-A3CA0FA436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F602D9DC-79AB-4E0D-853F-E4E83D95AD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D302E062-8986-41A5-B3CB-AEE0B01F42D1}"/>
              </a:ext>
            </a:extLst>
          </p:cNvPr>
          <p:cNvSpPr>
            <a:spLocks noGrp="1"/>
          </p:cNvSpPr>
          <p:nvPr>
            <p:ph type="dt" sz="half" idx="10"/>
          </p:nvPr>
        </p:nvSpPr>
        <p:spPr/>
        <p:txBody>
          <a:bodyPr/>
          <a:lstStyle/>
          <a:p>
            <a:fld id="{96C9A615-EEDF-4D36-A7DA-2E634F02DC2F}" type="datetimeFigureOut">
              <a:rPr lang="en-US" smtClean="0"/>
              <a:t>7/3/2018</a:t>
            </a:fld>
            <a:endParaRPr lang="en-US"/>
          </a:p>
        </p:txBody>
      </p:sp>
      <p:sp>
        <p:nvSpPr>
          <p:cNvPr id="6" name="Footer Placeholder 5">
            <a:extLst>
              <a:ext uri="{FF2B5EF4-FFF2-40B4-BE49-F238E27FC236}">
                <a16:creationId xmlns:a16="http://schemas.microsoft.com/office/drawing/2014/main" xmlns="" id="{54C1A308-5510-4BC2-B58C-FDD5B83B32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878FE95-7764-4388-A3CB-4F14C8863095}"/>
              </a:ext>
            </a:extLst>
          </p:cNvPr>
          <p:cNvSpPr>
            <a:spLocks noGrp="1"/>
          </p:cNvSpPr>
          <p:nvPr>
            <p:ph type="sldNum" sz="quarter" idx="12"/>
          </p:nvPr>
        </p:nvSpPr>
        <p:spPr/>
        <p:txBody>
          <a:bodyPr/>
          <a:lstStyle/>
          <a:p>
            <a:fld id="{58C522E5-92BE-4B68-9430-851CD1756935}" type="slidenum">
              <a:rPr lang="en-US" smtClean="0"/>
              <a:t>‹#›</a:t>
            </a:fld>
            <a:endParaRPr lang="en-US"/>
          </a:p>
        </p:txBody>
      </p:sp>
    </p:spTree>
    <p:extLst>
      <p:ext uri="{BB962C8B-B14F-4D97-AF65-F5344CB8AC3E}">
        <p14:creationId xmlns:p14="http://schemas.microsoft.com/office/powerpoint/2010/main" val="292261636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C838C8-DB0B-4BE3-BB14-6810372A36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37B760CA-E33E-446D-B58E-973CD025D4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D82127F-A510-49B1-93BF-1584EBDDBE53}"/>
              </a:ext>
            </a:extLst>
          </p:cNvPr>
          <p:cNvSpPr>
            <a:spLocks noGrp="1"/>
          </p:cNvSpPr>
          <p:nvPr>
            <p:ph type="dt" sz="half" idx="10"/>
          </p:nvPr>
        </p:nvSpPr>
        <p:spPr/>
        <p:txBody>
          <a:bodyPr/>
          <a:lstStyle/>
          <a:p>
            <a:fld id="{96C9A615-EEDF-4D36-A7DA-2E634F02DC2F}" type="datetimeFigureOut">
              <a:rPr lang="en-US" smtClean="0"/>
              <a:t>7/3/2018</a:t>
            </a:fld>
            <a:endParaRPr lang="en-US"/>
          </a:p>
        </p:txBody>
      </p:sp>
      <p:sp>
        <p:nvSpPr>
          <p:cNvPr id="5" name="Footer Placeholder 4">
            <a:extLst>
              <a:ext uri="{FF2B5EF4-FFF2-40B4-BE49-F238E27FC236}">
                <a16:creationId xmlns:a16="http://schemas.microsoft.com/office/drawing/2014/main" xmlns="" id="{4ACAC658-664D-4567-94A0-9BC2117483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8239E6D-83AB-4834-95D2-855B8F8A3AAD}"/>
              </a:ext>
            </a:extLst>
          </p:cNvPr>
          <p:cNvSpPr>
            <a:spLocks noGrp="1"/>
          </p:cNvSpPr>
          <p:nvPr>
            <p:ph type="sldNum" sz="quarter" idx="12"/>
          </p:nvPr>
        </p:nvSpPr>
        <p:spPr/>
        <p:txBody>
          <a:bodyPr/>
          <a:lstStyle/>
          <a:p>
            <a:fld id="{58C522E5-92BE-4B68-9430-851CD1756935}" type="slidenum">
              <a:rPr lang="en-US" smtClean="0"/>
              <a:t>‹#›</a:t>
            </a:fld>
            <a:endParaRPr lang="en-US"/>
          </a:p>
        </p:txBody>
      </p:sp>
    </p:spTree>
    <p:extLst>
      <p:ext uri="{BB962C8B-B14F-4D97-AF65-F5344CB8AC3E}">
        <p14:creationId xmlns:p14="http://schemas.microsoft.com/office/powerpoint/2010/main" val="356736283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4A283F3-91BB-454F-AD07-FBE454A19C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B8A17426-658C-4F13-B8BE-DB206C2BCFA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5C12587-E061-4343-9ECB-027326ACDB49}"/>
              </a:ext>
            </a:extLst>
          </p:cNvPr>
          <p:cNvSpPr>
            <a:spLocks noGrp="1"/>
          </p:cNvSpPr>
          <p:nvPr>
            <p:ph type="dt" sz="half" idx="10"/>
          </p:nvPr>
        </p:nvSpPr>
        <p:spPr/>
        <p:txBody>
          <a:bodyPr/>
          <a:lstStyle/>
          <a:p>
            <a:fld id="{96C9A615-EEDF-4D36-A7DA-2E634F02DC2F}" type="datetimeFigureOut">
              <a:rPr lang="en-US" smtClean="0"/>
              <a:t>7/3/2018</a:t>
            </a:fld>
            <a:endParaRPr lang="en-US"/>
          </a:p>
        </p:txBody>
      </p:sp>
      <p:sp>
        <p:nvSpPr>
          <p:cNvPr id="5" name="Footer Placeholder 4">
            <a:extLst>
              <a:ext uri="{FF2B5EF4-FFF2-40B4-BE49-F238E27FC236}">
                <a16:creationId xmlns:a16="http://schemas.microsoft.com/office/drawing/2014/main" xmlns="" id="{D3B6B854-96C7-4E27-8233-640F29F427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A2FA682-E313-41FC-A983-E85EBA47C45D}"/>
              </a:ext>
            </a:extLst>
          </p:cNvPr>
          <p:cNvSpPr>
            <a:spLocks noGrp="1"/>
          </p:cNvSpPr>
          <p:nvPr>
            <p:ph type="sldNum" sz="quarter" idx="12"/>
          </p:nvPr>
        </p:nvSpPr>
        <p:spPr/>
        <p:txBody>
          <a:bodyPr/>
          <a:lstStyle/>
          <a:p>
            <a:fld id="{58C522E5-92BE-4B68-9430-851CD1756935}" type="slidenum">
              <a:rPr lang="en-US" smtClean="0"/>
              <a:t>‹#›</a:t>
            </a:fld>
            <a:endParaRPr lang="en-US"/>
          </a:p>
        </p:txBody>
      </p:sp>
    </p:spTree>
    <p:extLst>
      <p:ext uri="{BB962C8B-B14F-4D97-AF65-F5344CB8AC3E}">
        <p14:creationId xmlns:p14="http://schemas.microsoft.com/office/powerpoint/2010/main" val="15296874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5CA21BC-178F-44CA-A717-D6CB446CF9C3}" type="slidenum">
              <a:rPr lang="en-US" smtClean="0"/>
              <a:t>‹#›</a:t>
            </a:fld>
            <a:endParaRPr lang="en-US"/>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76546639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58pt Title/24pt Text - Orang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5CA21BC-178F-44CA-A717-D6CB446CF9C3}" type="slidenum">
              <a:rPr lang="en-US" smtClean="0"/>
              <a:t>‹#›</a:t>
            </a:fld>
            <a:endParaRPr lang="en-US"/>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3665408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5CA21BC-178F-44CA-A717-D6CB446CF9C3}" type="slidenum">
              <a:rPr lang="en-US" smtClean="0"/>
              <a:t>‹#›</a:t>
            </a:fld>
            <a:endParaRPr lang="en-US"/>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305262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55CA21BC-178F-44CA-A717-D6CB446CF9C3}" type="slidenum">
              <a:rPr lang="en-US" smtClean="0"/>
              <a:t>‹#›</a:t>
            </a:fld>
            <a:endParaRPr lang="en-US"/>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5847608" cy="6858000"/>
          </a:xfrm>
          <a:prstGeom prst="rect">
            <a:avLst/>
          </a:prstGeom>
        </p:spPr>
      </p:pic>
      <p:sp>
        <p:nvSpPr>
          <p:cNvPr id="9" name="Rectangle 8"/>
          <p:cNvSpPr/>
          <p:nvPr/>
        </p:nvSpPr>
        <p:spPr bwMode="auto">
          <a:xfrm>
            <a:off x="4795459" y="0"/>
            <a:ext cx="1972113" cy="6858000"/>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647788" y="1008336"/>
            <a:ext cx="6283624" cy="5199945"/>
          </a:xfrm>
        </p:spPr>
        <p:txBody>
          <a:bodyPr/>
          <a:lstStyle>
            <a:lvl1pPr marL="0" indent="0">
              <a:lnSpc>
                <a:spcPts val="3333"/>
              </a:lnSpc>
              <a:spcBef>
                <a:spcPts val="3529"/>
              </a:spcBef>
              <a:buNone/>
              <a:defRPr sz="2941" baseline="0">
                <a:solidFill>
                  <a:schemeClr val="tx2"/>
                </a:solidFill>
                <a:latin typeface="+mj-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5317651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5CA21BC-178F-44CA-A717-D6CB446CF9C3}" type="slidenum">
              <a:rPr lang="en-US" smtClean="0"/>
              <a:t>‹#›</a:t>
            </a:fld>
            <a:endParaRPr lang="en-US"/>
          </a:p>
        </p:txBody>
      </p:sp>
    </p:spTree>
    <p:extLst>
      <p:ext uri="{BB962C8B-B14F-4D97-AF65-F5344CB8AC3E}">
        <p14:creationId xmlns:p14="http://schemas.microsoft.com/office/powerpoint/2010/main" val="113767661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endParaRPr lang="en-US"/>
          </a:p>
        </p:txBody>
      </p:sp>
      <p:sp>
        <p:nvSpPr>
          <p:cNvPr id="3" name="Slide Number Placeholder 2"/>
          <p:cNvSpPr>
            <a:spLocks noGrp="1"/>
          </p:cNvSpPr>
          <p:nvPr>
            <p:ph type="sldNum" sz="quarter" idx="13"/>
          </p:nvPr>
        </p:nvSpPr>
        <p:spPr/>
        <p:txBody>
          <a:bodyPr/>
          <a:lstStyle/>
          <a:p>
            <a:fld id="{55CA21BC-178F-44CA-A717-D6CB446CF9C3}" type="slidenum">
              <a:rPr lang="en-US" smtClean="0"/>
              <a:t>‹#›</a:t>
            </a:fld>
            <a:endParaRPr lang="en-US"/>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79399382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6pt Header">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endParaRPr lang="en-US"/>
          </a:p>
        </p:txBody>
      </p:sp>
      <p:sp>
        <p:nvSpPr>
          <p:cNvPr id="3" name="Slide Number Placeholder 2"/>
          <p:cNvSpPr>
            <a:spLocks noGrp="1"/>
          </p:cNvSpPr>
          <p:nvPr>
            <p:ph type="sldNum" sz="quarter" idx="13"/>
          </p:nvPr>
        </p:nvSpPr>
        <p:spPr/>
        <p:txBody>
          <a:bodyPr/>
          <a:lstStyle/>
          <a:p>
            <a:fld id="{55CA21BC-178F-44CA-A717-D6CB446CF9C3}" type="slidenum">
              <a:rPr lang="en-US" smtClean="0"/>
              <a:t>‹#›</a:t>
            </a:fld>
            <a:endParaRPr lang="en-US"/>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199062491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1"/>
                </a:solidFill>
              </a:defRPr>
            </a:lvl1pPr>
          </a:lstStyle>
          <a:p>
            <a:r>
              <a:rPr lang="en-US"/>
              <a:t>Click to edit Master title style</a:t>
            </a:r>
          </a:p>
        </p:txBody>
      </p:sp>
      <p:sp>
        <p:nvSpPr>
          <p:cNvPr id="3" name="Footer Placeholder 2"/>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55CA21BC-178F-44CA-A717-D6CB446CF9C3}" type="slidenum">
              <a:rPr lang="en-US" smtClean="0"/>
              <a:t>‹#›</a:t>
            </a:fld>
            <a:endParaRPr lang="en-US"/>
          </a:p>
        </p:txBody>
      </p:sp>
    </p:spTree>
    <p:extLst>
      <p:ext uri="{BB962C8B-B14F-4D97-AF65-F5344CB8AC3E}">
        <p14:creationId xmlns:p14="http://schemas.microsoft.com/office/powerpoint/2010/main" val="38874393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endParaRPr lang="en-US"/>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55CA21BC-178F-44CA-A717-D6CB446CF9C3}" type="slidenum">
              <a:rPr lang="en-US" smtClean="0"/>
              <a:t>‹#›</a:t>
            </a:fld>
            <a:endParaRPr lang="en-US"/>
          </a:p>
        </p:txBody>
      </p:sp>
    </p:spTree>
    <p:extLst>
      <p:ext uri="{BB962C8B-B14F-4D97-AF65-F5344CB8AC3E}">
        <p14:creationId xmlns:p14="http://schemas.microsoft.com/office/powerpoint/2010/main" val="8874052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baseline="0"/>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391102183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a:t>Click icon to add picture</a:t>
            </a:r>
          </a:p>
        </p:txBody>
      </p:sp>
      <p:sp>
        <p:nvSpPr>
          <p:cNvPr id="2" name="Footer Placeholder 1"/>
          <p:cNvSpPr>
            <a:spLocks noGrp="1"/>
          </p:cNvSpPr>
          <p:nvPr>
            <p:ph type="ftr"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55CA21BC-178F-44CA-A717-D6CB446CF9C3}" type="slidenum">
              <a:rPr lang="en-US" smtClean="0"/>
              <a:t>‹#›</a:t>
            </a:fld>
            <a:endParaRPr lang="en-US"/>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3373115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endParaRPr lang="en-US"/>
          </a:p>
        </p:txBody>
      </p:sp>
      <p:sp>
        <p:nvSpPr>
          <p:cNvPr id="3" name="Slide Number Placeholder 2"/>
          <p:cNvSpPr>
            <a:spLocks noGrp="1"/>
          </p:cNvSpPr>
          <p:nvPr>
            <p:ph type="sldNum" sz="quarter" idx="13"/>
          </p:nvPr>
        </p:nvSpPr>
        <p:spPr/>
        <p:txBody>
          <a:bodyPr/>
          <a:lstStyle/>
          <a:p>
            <a:fld id="{55CA21BC-178F-44CA-A717-D6CB446CF9C3}" type="slidenum">
              <a:rPr lang="en-US" smtClean="0"/>
              <a:t>‹#›</a:t>
            </a:fld>
            <a:endParaRPr lang="en-US"/>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378358572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p:txBody>
          <a:bodyPr/>
          <a:lstStyle/>
          <a:p>
            <a:endParaRPr lang="en-US"/>
          </a:p>
        </p:txBody>
      </p:sp>
      <p:sp>
        <p:nvSpPr>
          <p:cNvPr id="3" name="Slide Number Placeholder 2"/>
          <p:cNvSpPr>
            <a:spLocks noGrp="1"/>
          </p:cNvSpPr>
          <p:nvPr>
            <p:ph type="sldNum" sz="quarter" idx="15"/>
          </p:nvPr>
        </p:nvSpPr>
        <p:spPr/>
        <p:txBody>
          <a:bodyPr/>
          <a:lstStyle/>
          <a:p>
            <a:fld id="{55CA21BC-178F-44CA-A717-D6CB446CF9C3}" type="slidenum">
              <a:rPr lang="en-US" smtClean="0"/>
              <a:t>‹#›</a:t>
            </a:fld>
            <a:endParaRPr lang="en-US"/>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71410314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endParaRPr lang="en-US"/>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55CA21BC-178F-44CA-A717-D6CB446CF9C3}" type="slidenum">
              <a:rPr lang="en-US" smtClean="0"/>
              <a:t>‹#›</a:t>
            </a:fld>
            <a:endParaRPr lang="en-US"/>
          </a:p>
        </p:txBody>
      </p:sp>
    </p:spTree>
    <p:extLst>
      <p:ext uri="{BB962C8B-B14F-4D97-AF65-F5344CB8AC3E}">
        <p14:creationId xmlns:p14="http://schemas.microsoft.com/office/powerpoint/2010/main" val="158548168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US"/>
          </a:p>
        </p:txBody>
      </p:sp>
      <p:sp>
        <p:nvSpPr>
          <p:cNvPr id="3" name="Slide Number Placeholder 2"/>
          <p:cNvSpPr>
            <a:spLocks noGrp="1"/>
          </p:cNvSpPr>
          <p:nvPr>
            <p:ph type="sldNum" sz="quarter" idx="11"/>
          </p:nvPr>
        </p:nvSpPr>
        <p:spPr/>
        <p:txBody>
          <a:bodyPr/>
          <a:lstStyle/>
          <a:p>
            <a:fld id="{55CA21BC-178F-44CA-A717-D6CB446CF9C3}" type="slidenum">
              <a:rPr lang="en-US" smtClean="0"/>
              <a:t>‹#›</a:t>
            </a:fld>
            <a:endParaRPr lang="en-US"/>
          </a:p>
        </p:txBody>
      </p:sp>
    </p:spTree>
    <p:extLst>
      <p:ext uri="{BB962C8B-B14F-4D97-AF65-F5344CB8AC3E}">
        <p14:creationId xmlns:p14="http://schemas.microsoft.com/office/powerpoint/2010/main" val="21774502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55CA21BC-178F-44CA-A717-D6CB446CF9C3}" type="slidenum">
              <a:rPr lang="en-US" smtClean="0"/>
              <a:t>‹#›</a:t>
            </a:fld>
            <a:endParaRPr lang="en-US"/>
          </a:p>
        </p:txBody>
      </p:sp>
      <p:grpSp>
        <p:nvGrpSpPr>
          <p:cNvPr id="13" name="Group 12"/>
          <p:cNvGrpSpPr/>
          <p:nvPr/>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133373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y Background No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55CA21BC-178F-44CA-A717-D6CB446CF9C3}" type="slidenum">
              <a:rPr lang="en-US" smtClean="0"/>
              <a:t>‹#›</a:t>
            </a:fld>
            <a:endParaRPr lang="en-US"/>
          </a:p>
        </p:txBody>
      </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282735274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55CA21BC-178F-44CA-A717-D6CB446CF9C3}" type="slidenum">
              <a:rPr lang="en-US" smtClean="0"/>
              <a:t>‹#›</a:t>
            </a:fld>
            <a:endParaRPr lang="en-US"/>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254212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298190368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82903244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223354271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IT Pro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805133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a:t>Presentation title</a:t>
            </a:r>
          </a:p>
        </p:txBody>
      </p:sp>
    </p:spTree>
    <p:extLst>
      <p:ext uri="{BB962C8B-B14F-4D97-AF65-F5344CB8AC3E}">
        <p14:creationId xmlns:p14="http://schemas.microsoft.com/office/powerpoint/2010/main" val="41874254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6" y="471123"/>
            <a:ext cx="2507472" cy="537212"/>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192985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6" name="Rectangle 15"/>
          <p:cNvSpPr/>
          <p:nvPr userDrawn="1"/>
        </p:nvSpPr>
        <p:spPr bwMode="auto">
          <a:xfrm>
            <a:off x="269239" y="2084172"/>
            <a:ext cx="8964248" cy="35862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302" y="2081644"/>
            <a:ext cx="8964185" cy="1795633"/>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7276"/>
            <a:ext cx="8964185" cy="1793105"/>
          </a:xfrm>
          <a:noFill/>
        </p:spPr>
        <p:txBody>
          <a:bodyPr lIns="146304" tIns="109728" rIns="146304"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5" y="471124"/>
            <a:ext cx="2507472" cy="537212"/>
          </a:xfrm>
          <a:prstGeom prst="rect">
            <a:avLst/>
          </a:prstGeom>
        </p:spPr>
      </p:pic>
    </p:spTree>
    <p:extLst>
      <p:ext uri="{BB962C8B-B14F-4D97-AF65-F5344CB8AC3E}">
        <p14:creationId xmlns:p14="http://schemas.microsoft.com/office/powerpoint/2010/main" val="2671272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sp>
        <p:nvSpPr>
          <p:cNvPr id="8" name="Rectangle 7"/>
          <p:cNvSpPr/>
          <p:nvPr userDrawn="1"/>
        </p:nvSpPr>
        <p:spPr bwMode="auto">
          <a:xfrm>
            <a:off x="269239" y="2084172"/>
            <a:ext cx="8964248" cy="35862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39" y="2081644"/>
            <a:ext cx="8964248" cy="359185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239" y="3877271"/>
            <a:ext cx="8964248" cy="1793105"/>
          </a:xfrm>
          <a:noFill/>
        </p:spPr>
        <p:txBody>
          <a:bodyPr lIns="146304" tIns="109728" rIns="146304"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Speaker Name</a:t>
            </a:r>
          </a:p>
        </p:txBody>
      </p:sp>
      <p:pic>
        <p:nvPicPr>
          <p:cNvPr id="7" name="Picture 2" descr="D:\Documents\Projects\2012 Projects\_Template-Templates\MS Visual ID\Artwork\MSFT_cornerstone_tiles\CornerStoneTile-Blank\screen\CS_Tile_Purp526_rgb.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69239" y="291069"/>
            <a:ext cx="1792850" cy="17931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205331" y="470410"/>
            <a:ext cx="1522404" cy="326167"/>
          </a:xfrm>
          <a:prstGeom prst="rect">
            <a:avLst/>
          </a:prstGeom>
        </p:spPr>
      </p:pic>
    </p:spTree>
    <p:extLst>
      <p:ext uri="{BB962C8B-B14F-4D97-AF65-F5344CB8AC3E}">
        <p14:creationId xmlns:p14="http://schemas.microsoft.com/office/powerpoint/2010/main" val="3840116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8" name="Rectangle 17"/>
          <p:cNvSpPr/>
          <p:nvPr userDrawn="1"/>
        </p:nvSpPr>
        <p:spPr bwMode="gray">
          <a:xfrm>
            <a:off x="269239" y="2084172"/>
            <a:ext cx="7171399"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6160825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4 for internal audiences">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flipH="1">
            <a:off x="-1" y="0"/>
            <a:ext cx="12192001" cy="6858000"/>
          </a:xfrm>
          <a:prstGeom prst="rect">
            <a:avLst/>
          </a:prstGeom>
        </p:spPr>
      </p:pic>
      <p:sp>
        <p:nvSpPr>
          <p:cNvPr id="20" name="Rectangle 19"/>
          <p:cNvSpPr/>
          <p:nvPr userDrawn="1"/>
        </p:nvSpPr>
        <p:spPr bwMode="gray">
          <a:xfrm>
            <a:off x="269239" y="2084172"/>
            <a:ext cx="7171399"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3"/>
            <a:ext cx="7172955" cy="1793104"/>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7"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9239" y="289512"/>
            <a:ext cx="1792850" cy="17931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207200" y="470410"/>
            <a:ext cx="1522404" cy="326167"/>
          </a:xfrm>
          <a:prstGeom prst="rect">
            <a:avLst/>
          </a:prstGeom>
        </p:spPr>
      </p:pic>
    </p:spTree>
    <p:extLst>
      <p:ext uri="{BB962C8B-B14F-4D97-AF65-F5344CB8AC3E}">
        <p14:creationId xmlns:p14="http://schemas.microsoft.com/office/powerpoint/2010/main" val="38255580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027" name="Picture 3" descr="D:\Online_ART\Recent Additions\_FY12 Microsoft Brand Photography_NA_only_no-exp\144 ppi RGB jpg\MSC12_Russell_001.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flipH="1">
            <a:off x="-5" y="0"/>
            <a:ext cx="12190271"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39" y="2084172"/>
            <a:ext cx="6274974"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3868362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5 for internal audiences">
    <p:spTree>
      <p:nvGrpSpPr>
        <p:cNvPr id="1" name=""/>
        <p:cNvGrpSpPr/>
        <p:nvPr/>
      </p:nvGrpSpPr>
      <p:grpSpPr>
        <a:xfrm>
          <a:off x="0" y="0"/>
          <a:ext cx="0" cy="0"/>
          <a:chOff x="0" y="0"/>
          <a:chExt cx="0" cy="0"/>
        </a:xfrm>
      </p:grpSpPr>
      <p:pic>
        <p:nvPicPr>
          <p:cNvPr id="1027" name="Picture 3" descr="D:\Online_ART\Recent Additions\_FY12 Microsoft Brand Photography_NA_only_no-exp\144 ppi RGB jpg\MSC12_Russell_001.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flipH="1">
            <a:off x="-5" y="0"/>
            <a:ext cx="12190271"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6274974"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3"/>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67683" y="3880364"/>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6"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9239" y="289512"/>
            <a:ext cx="1792850" cy="17931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449350" y="6061422"/>
            <a:ext cx="1522404" cy="326167"/>
          </a:xfrm>
          <a:prstGeom prst="rect">
            <a:avLst/>
          </a:prstGeom>
        </p:spPr>
      </p:pic>
    </p:spTree>
    <p:extLst>
      <p:ext uri="{BB962C8B-B14F-4D97-AF65-F5344CB8AC3E}">
        <p14:creationId xmlns:p14="http://schemas.microsoft.com/office/powerpoint/2010/main" val="28781358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3076" name="Picture 4" descr="D:\Online_ART\Recent Additions\_FY12 Microsoft Brand Photography_NA_only_no-exp\144 ppi RGB jpg\MSC12_Chris_002.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l="114" t="1" b="-114"/>
          <a:stretch/>
        </p:blipFill>
        <p:spPr bwMode="auto">
          <a:xfrm flipH="1">
            <a:off x="-1" y="0"/>
            <a:ext cx="12192001"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39" y="2084172"/>
            <a:ext cx="7171399"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220271" y="471124"/>
            <a:ext cx="1522404" cy="326167"/>
          </a:xfrm>
          <a:prstGeom prst="rect">
            <a:avLst/>
          </a:prstGeom>
        </p:spPr>
      </p:pic>
    </p:spTree>
    <p:extLst>
      <p:ext uri="{BB962C8B-B14F-4D97-AF65-F5344CB8AC3E}">
        <p14:creationId xmlns:p14="http://schemas.microsoft.com/office/powerpoint/2010/main" val="914315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Red Tile Titl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402867" cy="6858001"/>
          </a:xfrm>
          <a:prstGeom prst="rect">
            <a:avLst/>
          </a:prstGeom>
        </p:spPr>
      </p:pic>
      <p:sp>
        <p:nvSpPr>
          <p:cNvPr id="7" name="Rectangle 6"/>
          <p:cNvSpPr/>
          <p:nvPr/>
        </p:nvSpPr>
        <p:spPr bwMode="auto">
          <a:xfrm>
            <a:off x="269239" y="291069"/>
            <a:ext cx="5378549" cy="5379312"/>
          </a:xfrm>
          <a:prstGeom prst="rect">
            <a:avLst/>
          </a:prstGeom>
          <a:solidFill>
            <a:schemeClr val="accent4">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10" name="Picture 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746247" y="440665"/>
            <a:ext cx="1278487" cy="280186"/>
          </a:xfrm>
          <a:prstGeom prst="rect">
            <a:avLst/>
          </a:prstGeom>
        </p:spPr>
      </p:pic>
    </p:spTree>
    <p:extLst>
      <p:ext uri="{BB962C8B-B14F-4D97-AF65-F5344CB8AC3E}">
        <p14:creationId xmlns:p14="http://schemas.microsoft.com/office/powerpoint/2010/main" val="302962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6 for internal audiences">
    <p:spTree>
      <p:nvGrpSpPr>
        <p:cNvPr id="1" name=""/>
        <p:cNvGrpSpPr/>
        <p:nvPr/>
      </p:nvGrpSpPr>
      <p:grpSpPr>
        <a:xfrm>
          <a:off x="0" y="0"/>
          <a:ext cx="0" cy="0"/>
          <a:chOff x="0" y="0"/>
          <a:chExt cx="0" cy="0"/>
        </a:xfrm>
      </p:grpSpPr>
      <p:pic>
        <p:nvPicPr>
          <p:cNvPr id="8" name="Picture 4" descr="D:\Online_ART\Recent Additions\_FY12 Microsoft Brand Photography_NA_only_no-exp\144 ppi RGB jpg\MSC12_Chris_002.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l="114" t="1" b="-114"/>
          <a:stretch/>
        </p:blipFill>
        <p:spPr bwMode="auto">
          <a:xfrm flipH="1">
            <a:off x="-1" y="1"/>
            <a:ext cx="1219200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9" y="2084172"/>
            <a:ext cx="7171399"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9239" y="289512"/>
            <a:ext cx="1792850" cy="179310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a:t>
            </a: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0274" y="470410"/>
            <a:ext cx="1522404" cy="326167"/>
          </a:xfrm>
          <a:prstGeom prst="rect">
            <a:avLst/>
          </a:prstGeom>
        </p:spPr>
      </p:pic>
    </p:spTree>
    <p:extLst>
      <p:ext uri="{BB962C8B-B14F-4D97-AF65-F5344CB8AC3E}">
        <p14:creationId xmlns:p14="http://schemas.microsoft.com/office/powerpoint/2010/main" val="23869860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a:off x="311" y="1"/>
            <a:ext cx="12191377" cy="68561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39" y="2084172"/>
            <a:ext cx="5378549" cy="448276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2468"/>
            <a:ext cx="5380106" cy="2691360"/>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67682" y="4773828"/>
            <a:ext cx="5380106"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3707983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7 for internal audiences">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a:off x="311" y="1"/>
            <a:ext cx="12191377" cy="68561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9" y="2084172"/>
            <a:ext cx="5378549" cy="448276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2" descr="D:\Documents\Projects\2012 Projects\_Template-Templates\MS Visual ID\Artwork\MSFT_cornerstone_tiles\CornerStoneTile-Blank\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9239" y="291069"/>
            <a:ext cx="1792850" cy="179310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67682" y="2082468"/>
            <a:ext cx="5380106" cy="2691360"/>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67682" y="4773828"/>
            <a:ext cx="5380106"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0246" y="6061422"/>
            <a:ext cx="1522404" cy="326167"/>
          </a:xfrm>
          <a:prstGeom prst="rect">
            <a:avLst/>
          </a:prstGeom>
        </p:spPr>
      </p:pic>
    </p:spTree>
    <p:extLst>
      <p:ext uri="{BB962C8B-B14F-4D97-AF65-F5344CB8AC3E}">
        <p14:creationId xmlns:p14="http://schemas.microsoft.com/office/powerpoint/2010/main" val="3266148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871" y="3"/>
            <a:ext cx="12190264" cy="6857996"/>
          </a:xfrm>
          <a:prstGeom prst="rect">
            <a:avLst/>
          </a:prstGeom>
        </p:spPr>
      </p:pic>
      <p:sp>
        <p:nvSpPr>
          <p:cNvPr id="18" name="Rectangle 17"/>
          <p:cNvSpPr/>
          <p:nvPr userDrawn="1"/>
        </p:nvSpPr>
        <p:spPr bwMode="gray">
          <a:xfrm>
            <a:off x="269239" y="2084172"/>
            <a:ext cx="7171399" cy="268965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2"/>
            <a:ext cx="7172955" cy="2689656"/>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39" y="4773827"/>
            <a:ext cx="5380106"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2700104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8 for internal audience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871" y="3"/>
            <a:ext cx="12190264" cy="6857996"/>
          </a:xfrm>
          <a:prstGeom prst="rect">
            <a:avLst/>
          </a:prstGeom>
        </p:spPr>
      </p:pic>
      <p:sp>
        <p:nvSpPr>
          <p:cNvPr id="19" name="Rectangle 18"/>
          <p:cNvSpPr/>
          <p:nvPr userDrawn="1"/>
        </p:nvSpPr>
        <p:spPr bwMode="gray">
          <a:xfrm>
            <a:off x="269239" y="2084172"/>
            <a:ext cx="7171399" cy="268965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D:\Documents\Projects\2012 Projects\_Template-Templates\MS Visual ID\Artwork\MSFT_cornerstone_tiles\CornerStoneTile-Blank\screen\CS_Tile_Red185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9239" y="291068"/>
            <a:ext cx="1792850" cy="179310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67683" y="2084172"/>
            <a:ext cx="7172955" cy="268965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39" y="4769656"/>
            <a:ext cx="5380106"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0271" y="471124"/>
            <a:ext cx="1522404" cy="326167"/>
          </a:xfrm>
          <a:prstGeom prst="rect">
            <a:avLst/>
          </a:prstGeom>
        </p:spPr>
      </p:pic>
    </p:spTree>
    <p:extLst>
      <p:ext uri="{BB962C8B-B14F-4D97-AF65-F5344CB8AC3E}">
        <p14:creationId xmlns:p14="http://schemas.microsoft.com/office/powerpoint/2010/main" val="37549396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9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448274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2"/>
            <a:ext cx="7171399" cy="2689656"/>
          </a:xfrm>
          <a:noFill/>
        </p:spPr>
        <p:txBody>
          <a:bodyPr lIns="146304" tIns="91440" rIns="146304" bIns="91440" anchor="t" anchorCtr="0"/>
          <a:lstStyle>
            <a:lvl1pPr>
              <a:defRPr sz="6470" spc="-98" baseline="0">
                <a:gradFill>
                  <a:gsLst>
                    <a:gs pos="0">
                      <a:srgbClr val="FFFFFF"/>
                    </a:gs>
                    <a:gs pos="100000">
                      <a:srgbClr val="FFFFFF"/>
                    </a:gs>
                  </a:gsLst>
                  <a:lin ang="5400000" scaled="0"/>
                </a:gradFill>
              </a:defRPr>
            </a:lvl1pPr>
          </a:lstStyle>
          <a:p>
            <a:r>
              <a:rPr lang="en-US"/>
              <a:t>Presentation title</a:t>
            </a:r>
          </a:p>
        </p:txBody>
      </p:sp>
      <p:sp>
        <p:nvSpPr>
          <p:cNvPr id="7" name="Text Placeholder 4"/>
          <p:cNvSpPr>
            <a:spLocks noGrp="1"/>
          </p:cNvSpPr>
          <p:nvPr>
            <p:ph type="body" sz="quarter" idx="12" hasCustomPrompt="1"/>
          </p:nvPr>
        </p:nvSpPr>
        <p:spPr bwMode="ltGray">
          <a:xfrm>
            <a:off x="269240" y="4772271"/>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453633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9 for internal audiences">
    <p:spTree>
      <p:nvGrpSpPr>
        <p:cNvPr id="1" name=""/>
        <p:cNvGrpSpPr/>
        <p:nvPr/>
      </p:nvGrpSpPr>
      <p:grpSpPr>
        <a:xfrm>
          <a:off x="0" y="0"/>
          <a:ext cx="0" cy="0"/>
          <a:chOff x="0" y="0"/>
          <a:chExt cx="0" cy="0"/>
        </a:xfrm>
      </p:grpSpPr>
      <p:pic>
        <p:nvPicPr>
          <p:cNvPr id="11"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userDrawn="1"/>
        </p:nvSpPr>
        <p:spPr bwMode="gray">
          <a:xfrm>
            <a:off x="269302" y="1187644"/>
            <a:ext cx="7171399" cy="3586184"/>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1186843"/>
            <a:ext cx="7171399" cy="1793882"/>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a:t>Presentation title</a:t>
            </a:r>
          </a:p>
        </p:txBody>
      </p:sp>
      <p:sp>
        <p:nvSpPr>
          <p:cNvPr id="7" name="Text Placeholder 4"/>
          <p:cNvSpPr>
            <a:spLocks noGrp="1"/>
          </p:cNvSpPr>
          <p:nvPr>
            <p:ph type="body" sz="quarter" idx="12" hasCustomPrompt="1"/>
          </p:nvPr>
        </p:nvSpPr>
        <p:spPr bwMode="ltGray">
          <a:xfrm>
            <a:off x="269239" y="2979167"/>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a:t>Speaker Name</a:t>
            </a:r>
          </a:p>
        </p:txBody>
      </p:sp>
      <p:pic>
        <p:nvPicPr>
          <p:cNvPr id="10"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9239" y="4773828"/>
            <a:ext cx="1792850"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0246" y="6061422"/>
            <a:ext cx="1522404" cy="326167"/>
          </a:xfrm>
          <a:prstGeom prst="rect">
            <a:avLst/>
          </a:prstGeom>
        </p:spPr>
      </p:pic>
    </p:spTree>
    <p:extLst>
      <p:ext uri="{BB962C8B-B14F-4D97-AF65-F5344CB8AC3E}">
        <p14:creationId xmlns:p14="http://schemas.microsoft.com/office/powerpoint/2010/main" val="1783921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6574180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3003939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96328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ull Quot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chemeClr val="tx2"/>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a:t>Pull quote</a:t>
            </a:r>
            <a:br>
              <a:rPr lang="en-US"/>
            </a:br>
            <a:r>
              <a:rPr lang="en-US"/>
              <a:t>text goes</a:t>
            </a:r>
            <a:br>
              <a:rPr lang="en-US"/>
            </a:br>
            <a:r>
              <a:rPr lang="en-US"/>
              <a:t>here</a:t>
            </a:r>
          </a:p>
        </p:txBody>
      </p:sp>
      <p:sp>
        <p:nvSpPr>
          <p:cNvPr id="2" name="Footer Placeholder 1"/>
          <p:cNvSpPr>
            <a:spLocks noGrp="1"/>
          </p:cNvSpPr>
          <p:nvPr>
            <p:ph type="ftr" sz="quarter" idx="12"/>
          </p:nvPr>
        </p:nvSpPr>
        <p:spPr/>
        <p:txBody>
          <a:bodyPr/>
          <a:lstStyle>
            <a:lvl1pPr>
              <a:defRPr>
                <a:solidFill>
                  <a:schemeClr val="bg1"/>
                </a:solidFill>
              </a:defRPr>
            </a:lvl1pPr>
          </a:lstStyle>
          <a:p>
            <a:endParaRPr lang="en-US"/>
          </a:p>
        </p:txBody>
      </p:sp>
      <p:sp>
        <p:nvSpPr>
          <p:cNvPr id="5" name="Slide Number Placeholder 4"/>
          <p:cNvSpPr>
            <a:spLocks noGrp="1"/>
          </p:cNvSpPr>
          <p:nvPr>
            <p:ph type="sldNum" sz="quarter" idx="13"/>
          </p:nvPr>
        </p:nvSpPr>
        <p:spPr/>
        <p:txBody>
          <a:bodyPr/>
          <a:lstStyle>
            <a:lvl1pPr>
              <a:defRPr>
                <a:solidFill>
                  <a:schemeClr val="bg1"/>
                </a:solidFill>
              </a:defRPr>
            </a:lvl1pPr>
          </a:lstStyle>
          <a:p>
            <a:fld id="{55CA21BC-178F-44CA-A717-D6CB446CF9C3}" type="slidenum">
              <a:rPr lang="en-US" smtClean="0"/>
              <a:t>‹#›</a:t>
            </a:fld>
            <a:endParaRPr lang="en-US"/>
          </a:p>
        </p:txBody>
      </p:sp>
    </p:spTree>
    <p:extLst>
      <p:ext uri="{BB962C8B-B14F-4D97-AF65-F5344CB8AC3E}">
        <p14:creationId xmlns:p14="http://schemas.microsoft.com/office/powerpoint/2010/main" val="186370195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74723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99550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887925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9186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910911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Section Title Accent Color 3">
    <p:bg>
      <p:bgPr>
        <a:solidFill>
          <a:srgbClr val="FF52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04127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65671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704226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645177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426058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hort Quote">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endParaRPr lang="en-US"/>
          </a:p>
        </p:txBody>
      </p:sp>
      <p:sp>
        <p:nvSpPr>
          <p:cNvPr id="5" name="Slide Number Placeholder 4"/>
          <p:cNvSpPr>
            <a:spLocks noGrp="1"/>
          </p:cNvSpPr>
          <p:nvPr>
            <p:ph type="sldNum" sz="quarter" idx="13"/>
          </p:nvPr>
        </p:nvSpPr>
        <p:spPr/>
        <p:txBody>
          <a:bodyPr/>
          <a:lstStyle>
            <a:lvl1pPr>
              <a:defRPr>
                <a:solidFill>
                  <a:schemeClr val="bg1"/>
                </a:solidFill>
              </a:defRPr>
            </a:lvl1pPr>
          </a:lstStyle>
          <a:p>
            <a:fld id="{55CA21BC-178F-44CA-A717-D6CB446CF9C3}" type="slidenum">
              <a:rPr lang="en-US" smtClean="0"/>
              <a:t>‹#›</a:t>
            </a:fld>
            <a:endParaRPr lang="en-US"/>
          </a:p>
        </p:txBody>
      </p:sp>
      <p:sp>
        <p:nvSpPr>
          <p:cNvPr id="6" name="Text Placeholder 5"/>
          <p:cNvSpPr>
            <a:spLocks noGrp="1"/>
          </p:cNvSpPr>
          <p:nvPr>
            <p:ph type="body" sz="quarter" idx="14" hasCustomPrompt="1"/>
          </p:nvPr>
        </p:nvSpPr>
        <p:spPr>
          <a:xfrm>
            <a:off x="4339008" y="3557464"/>
            <a:ext cx="2205205" cy="2205518"/>
          </a:xfrm>
          <a:solidFill>
            <a:schemeClr val="accent3"/>
          </a:solidFill>
        </p:spPr>
        <p:txBody>
          <a:bodyPr/>
          <a:lstStyle>
            <a:lvl1pPr marL="0" indent="0">
              <a:lnSpc>
                <a:spcPts val="3627"/>
              </a:lnSpc>
              <a:spcBef>
                <a:spcPts val="0"/>
              </a:spcBef>
              <a:buNone/>
              <a:defRPr sz="3137">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5914482"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1" name="Text Placeholder 5"/>
          <p:cNvSpPr>
            <a:spLocks noGrp="1"/>
          </p:cNvSpPr>
          <p:nvPr>
            <p:ph type="body" sz="quarter" idx="16" hasCustomPrompt="1"/>
          </p:nvPr>
        </p:nvSpPr>
        <p:spPr>
          <a:xfrm>
            <a:off x="9233488"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2" name="Text Placeholder 5"/>
          <p:cNvSpPr>
            <a:spLocks noGrp="1"/>
          </p:cNvSpPr>
          <p:nvPr>
            <p:ph type="body" sz="quarter" idx="17" hasCustomPrompt="1"/>
          </p:nvPr>
        </p:nvSpPr>
        <p:spPr>
          <a:xfrm>
            <a:off x="9233488" y="3560944"/>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Tree>
    <p:extLst>
      <p:ext uri="{BB962C8B-B14F-4D97-AF65-F5344CB8AC3E}">
        <p14:creationId xmlns:p14="http://schemas.microsoft.com/office/powerpoint/2010/main" val="333136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24372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267899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615380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068604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702996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37902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213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821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974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239967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accent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5CA21BC-178F-44CA-A717-D6CB446CF9C3}" type="slidenum">
              <a:rPr lang="en-US" smtClean="0"/>
              <a:t>‹#›</a:t>
            </a:fld>
            <a:endParaRPr lang="en-US"/>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03496438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09275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accent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endParaRPr lang="en-US"/>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55CA21BC-178F-44CA-A717-D6CB446CF9C3}" type="slidenum">
              <a:rPr lang="en-US" smtClean="0"/>
              <a:t>‹#›</a:t>
            </a:fld>
            <a:endParaRPr lang="en-US"/>
          </a:p>
        </p:txBody>
      </p:sp>
      <p:sp>
        <p:nvSpPr>
          <p:cNvPr id="7" name="Text Placeholder 6"/>
          <p:cNvSpPr>
            <a:spLocks noGrp="1"/>
          </p:cNvSpPr>
          <p:nvPr>
            <p:ph type="body" sz="quarter" idx="12" hasCustomPrompt="1"/>
          </p:nvPr>
        </p:nvSpPr>
        <p:spPr>
          <a:xfrm>
            <a:off x="269239" y="2801421"/>
            <a:ext cx="7519275" cy="2896984"/>
          </a:xfrm>
        </p:spPr>
        <p:txBody>
          <a:bodyPr/>
          <a:lstStyle>
            <a:lvl1pPr marL="0" indent="0">
              <a:lnSpc>
                <a:spcPts val="2549"/>
              </a:lnSpc>
              <a:spcBef>
                <a:spcPts val="2941"/>
              </a:spcBef>
              <a:buNone/>
              <a:defRPr sz="2353" baseline="0">
                <a:latin typeface="+mn-lt"/>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 non </a:t>
            </a:r>
            <a:r>
              <a:rPr lang="en-US" err="1"/>
              <a:t>laoreet</a:t>
            </a:r>
            <a:r>
              <a:rPr lang="en-US"/>
              <a:t> </a:t>
            </a:r>
            <a:r>
              <a:rPr lang="en-US" err="1"/>
              <a:t>urna</a:t>
            </a:r>
            <a:r>
              <a:rPr lang="en-US"/>
              <a:t>. </a:t>
            </a:r>
          </a:p>
          <a:p>
            <a:pPr lvl="0"/>
            <a:r>
              <a:rPr lang="en-US" err="1"/>
              <a:t>Aenean</a:t>
            </a:r>
            <a:r>
              <a:rPr lang="en-US"/>
              <a:t> </a:t>
            </a:r>
            <a:r>
              <a:rPr lang="en-US" err="1"/>
              <a:t>porttitor</a:t>
            </a:r>
            <a:r>
              <a:rPr lang="en-US"/>
              <a:t> </a:t>
            </a:r>
            <a:r>
              <a:rPr lang="en-US" err="1"/>
              <a:t>pulvinar</a:t>
            </a:r>
            <a:r>
              <a:rPr lang="en-US"/>
              <a:t> lorem, </a:t>
            </a:r>
            <a:r>
              <a:rPr lang="en-US" err="1"/>
              <a:t>eu</a:t>
            </a:r>
            <a:r>
              <a:rPr lang="en-US"/>
              <a:t> </a:t>
            </a:r>
            <a:r>
              <a:rPr lang="en-US" err="1"/>
              <a:t>accumsan</a:t>
            </a:r>
            <a:r>
              <a:rPr lang="en-US"/>
              <a:t> </a:t>
            </a:r>
            <a:r>
              <a:rPr lang="en-US" err="1"/>
              <a:t>purus</a:t>
            </a:r>
            <a:r>
              <a:rPr lang="en-US"/>
              <a:t> </a:t>
            </a:r>
            <a:r>
              <a:rPr lang="en-US" err="1"/>
              <a:t>mattis</a:t>
            </a:r>
            <a:r>
              <a:rPr lang="en-US"/>
              <a:t> </a:t>
            </a:r>
            <a:r>
              <a:rPr lang="en-US" err="1"/>
              <a:t>nec</a:t>
            </a:r>
            <a:r>
              <a:rPr lang="en-US"/>
              <a:t>. </a:t>
            </a:r>
            <a:r>
              <a:rPr lang="en-US" err="1"/>
              <a:t>Suspendisse</a:t>
            </a:r>
            <a:r>
              <a:rPr lang="en-US"/>
              <a:t> </a:t>
            </a:r>
            <a:r>
              <a:rPr lang="en-US" err="1"/>
              <a:t>eu</a:t>
            </a:r>
            <a:r>
              <a:rPr lang="en-US"/>
              <a:t> </a:t>
            </a:r>
            <a:r>
              <a:rPr lang="en-US" err="1"/>
              <a:t>justo</a:t>
            </a:r>
            <a:r>
              <a:rPr lang="en-US"/>
              <a:t> tempus. </a:t>
            </a:r>
          </a:p>
          <a:p>
            <a:pPr lvl="0"/>
            <a:r>
              <a:rPr lang="en-US"/>
              <a:t>Cum </a:t>
            </a:r>
            <a:r>
              <a:rPr lang="en-US" err="1"/>
              <a:t>sociis</a:t>
            </a:r>
            <a:r>
              <a:rPr lang="en-US"/>
              <a:t>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a:t>
            </a:r>
          </a:p>
        </p:txBody>
      </p:sp>
    </p:spTree>
    <p:extLst>
      <p:ext uri="{BB962C8B-B14F-4D97-AF65-F5344CB8AC3E}">
        <p14:creationId xmlns:p14="http://schemas.microsoft.com/office/powerpoint/2010/main" val="317358049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Gray Background No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pPr defTabSz="914367">
              <a:defRPr/>
            </a:pPr>
            <a:endParaRPr lang="en-US" sz="1765">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pPr defTabSz="914367">
              <a:defRPr/>
            </a:pPr>
            <a:fld id="{55CA21BC-178F-44CA-A717-D6CB446CF9C3}" type="slidenum">
              <a:rPr lang="en-US" sz="1765" smtClean="0">
                <a:solidFill>
                  <a:srgbClr val="FFFFFF"/>
                </a:solidFill>
              </a:rPr>
              <a:pPr defTabSz="914367">
                <a:defRPr/>
              </a:pPr>
              <a:t>‹#›</a:t>
            </a:fld>
            <a:endParaRPr lang="en-US" sz="1765">
              <a:solidFill>
                <a:srgbClr val="FFFFFF"/>
              </a:solidFill>
            </a:endParaRPr>
          </a:p>
        </p:txBody>
      </p:sp>
      <p:sp>
        <p:nvSpPr>
          <p:cNvPr id="14" name="Text Placeholder 4"/>
          <p:cNvSpPr>
            <a:spLocks noGrp="1"/>
          </p:cNvSpPr>
          <p:nvPr>
            <p:ph type="body" sz="quarter" idx="13"/>
          </p:nvPr>
        </p:nvSpPr>
        <p:spPr>
          <a:xfrm>
            <a:off x="269240" y="2080953"/>
            <a:ext cx="11653523" cy="2574038"/>
          </a:xfrm>
        </p:spPr>
        <p:txBody>
          <a:bodyPr lIns="146304" tIns="91440" rIns="146304" bIns="91440"/>
          <a:lstStyle>
            <a:lvl1pPr marL="0" indent="0">
              <a:lnSpc>
                <a:spcPct val="90000"/>
              </a:lnSpc>
              <a:buFontTx/>
              <a:buNone/>
              <a:defRPr sz="8626" b="0">
                <a:solidFill>
                  <a:schemeClr val="bg1"/>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Tree>
    <p:extLst>
      <p:ext uri="{BB962C8B-B14F-4D97-AF65-F5344CB8AC3E}">
        <p14:creationId xmlns:p14="http://schemas.microsoft.com/office/powerpoint/2010/main" val="5998055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Title Slide Blue">
    <p:bg bwMode="gray">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8928" y="3461170"/>
            <a:ext cx="9250211" cy="817877"/>
          </a:xfrm>
        </p:spPr>
        <p:txBody>
          <a:bodyPr anchor="b"/>
          <a:lstStyle>
            <a:lvl1pPr>
              <a:defRPr sz="5998">
                <a:gradFill>
                  <a:gsLst>
                    <a:gs pos="8850">
                      <a:srgbClr val="FFFFFF"/>
                    </a:gs>
                    <a:gs pos="34000">
                      <a:srgbClr val="FFFFFF"/>
                    </a:gs>
                  </a:gsLst>
                  <a:lin ang="5400000" scaled="0"/>
                </a:gradFill>
              </a:defRPr>
            </a:lvl1pPr>
          </a:lstStyle>
          <a:p>
            <a:r>
              <a:rPr lang="en-US"/>
              <a:t>Title of the presentation goes here</a:t>
            </a:r>
          </a:p>
        </p:txBody>
      </p:sp>
      <p:grpSp>
        <p:nvGrpSpPr>
          <p:cNvPr id="4" name="Group 3"/>
          <p:cNvGrpSpPr>
            <a:grpSpLocks noChangeAspect="1"/>
          </p:cNvGrpSpPr>
          <p:nvPr/>
        </p:nvGrpSpPr>
        <p:grpSpPr bwMode="black">
          <a:xfrm>
            <a:off x="268928" y="342543"/>
            <a:ext cx="1277761" cy="274320"/>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8" name="Text Placeholder 4"/>
          <p:cNvSpPr>
            <a:spLocks noGrp="1"/>
          </p:cNvSpPr>
          <p:nvPr>
            <p:ph type="body" sz="quarter" idx="12" hasCustomPrompt="1"/>
          </p:nvPr>
        </p:nvSpPr>
        <p:spPr>
          <a:xfrm>
            <a:off x="268927" y="4797630"/>
            <a:ext cx="7213834" cy="453271"/>
          </a:xfrm>
        </p:spPr>
        <p:txBody>
          <a:bodyPr>
            <a:noAutofit/>
          </a:bodyPr>
          <a:lstStyle>
            <a:lvl1pPr marL="0" indent="0">
              <a:spcBef>
                <a:spcPts val="0"/>
              </a:spcBef>
              <a:buNone/>
              <a:defRPr sz="2800" b="0" i="0" spc="-70" baseline="0">
                <a:solidFill>
                  <a:schemeClr val="tx1"/>
                </a:solidFill>
                <a:latin typeface="Segoe UI Light" charset="0"/>
                <a:ea typeface="Segoe UI Light" charset="0"/>
                <a:cs typeface="Segoe UI Light" charset="0"/>
              </a:defRPr>
            </a:lvl1pPr>
          </a:lstStyle>
          <a:p>
            <a:pPr lvl="0"/>
            <a:r>
              <a:rPr lang="en-US"/>
              <a:t>Speaker Name</a:t>
            </a:r>
          </a:p>
        </p:txBody>
      </p:sp>
    </p:spTree>
    <p:extLst>
      <p:ext uri="{BB962C8B-B14F-4D97-AF65-F5344CB8AC3E}">
        <p14:creationId xmlns:p14="http://schemas.microsoft.com/office/powerpoint/2010/main" val="115217843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Title Slide Blue">
    <p:bg bwMode="gray">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8928" y="3461170"/>
            <a:ext cx="9250211" cy="817877"/>
          </a:xfrm>
        </p:spPr>
        <p:txBody>
          <a:bodyPr anchor="b"/>
          <a:lstStyle>
            <a:lvl1pPr>
              <a:defRPr sz="5998">
                <a:gradFill>
                  <a:gsLst>
                    <a:gs pos="8850">
                      <a:srgbClr val="FFFFFF"/>
                    </a:gs>
                    <a:gs pos="34000">
                      <a:srgbClr val="FFFFFF"/>
                    </a:gs>
                  </a:gsLst>
                  <a:lin ang="5400000" scaled="0"/>
                </a:gradFill>
              </a:defRPr>
            </a:lvl1pPr>
          </a:lstStyle>
          <a:p>
            <a:r>
              <a:rPr lang="en-US"/>
              <a:t>Title of the presentation goes here</a:t>
            </a:r>
          </a:p>
        </p:txBody>
      </p:sp>
      <p:sp>
        <p:nvSpPr>
          <p:cNvPr id="8" name="Text Placeholder 4"/>
          <p:cNvSpPr>
            <a:spLocks noGrp="1"/>
          </p:cNvSpPr>
          <p:nvPr>
            <p:ph type="body" sz="quarter" idx="12" hasCustomPrompt="1"/>
          </p:nvPr>
        </p:nvSpPr>
        <p:spPr>
          <a:xfrm>
            <a:off x="268927" y="4797630"/>
            <a:ext cx="7213834" cy="453271"/>
          </a:xfrm>
        </p:spPr>
        <p:txBody>
          <a:bodyPr>
            <a:noAutofit/>
          </a:bodyPr>
          <a:lstStyle>
            <a:lvl1pPr marL="0" indent="0">
              <a:spcBef>
                <a:spcPts val="0"/>
              </a:spcBef>
              <a:buNone/>
              <a:defRPr sz="2800" b="0" i="0" spc="-70" baseline="0">
                <a:solidFill>
                  <a:schemeClr val="tx1"/>
                </a:solidFill>
                <a:latin typeface="Segoe UI Light" charset="0"/>
                <a:ea typeface="Segoe UI Light" charset="0"/>
                <a:cs typeface="Segoe UI Light" charset="0"/>
              </a:defRPr>
            </a:lvl1pPr>
          </a:lstStyle>
          <a:p>
            <a:pPr lvl="0"/>
            <a:r>
              <a:rPr lang="en-US"/>
              <a:t>Speaker Name</a:t>
            </a:r>
          </a:p>
        </p:txBody>
      </p:sp>
    </p:spTree>
    <p:extLst>
      <p:ext uri="{BB962C8B-B14F-4D97-AF65-F5344CB8AC3E}">
        <p14:creationId xmlns:p14="http://schemas.microsoft.com/office/powerpoint/2010/main" val="60112305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4_Title Slide Blue">
    <p:bg bwMode="gray">
      <p:bgRef idx="1001">
        <a:schemeClr val="bg1"/>
      </p:bgRef>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8928" y="3461170"/>
            <a:ext cx="9250211" cy="817877"/>
          </a:xfrm>
        </p:spPr>
        <p:txBody>
          <a:bodyPr anchor="b"/>
          <a:lstStyle>
            <a:lvl1pPr>
              <a:defRPr sz="5998">
                <a:solidFill>
                  <a:schemeClr val="accent1"/>
                </a:solidFill>
              </a:defRPr>
            </a:lvl1pPr>
          </a:lstStyle>
          <a:p>
            <a:r>
              <a:rPr lang="en-US"/>
              <a:t>Title of the presentation goes here</a:t>
            </a:r>
          </a:p>
        </p:txBody>
      </p:sp>
      <p:sp>
        <p:nvSpPr>
          <p:cNvPr id="8" name="Text Placeholder 4"/>
          <p:cNvSpPr>
            <a:spLocks noGrp="1"/>
          </p:cNvSpPr>
          <p:nvPr>
            <p:ph type="body" sz="quarter" idx="12" hasCustomPrompt="1"/>
          </p:nvPr>
        </p:nvSpPr>
        <p:spPr>
          <a:xfrm>
            <a:off x="268927" y="4797630"/>
            <a:ext cx="7213834" cy="453271"/>
          </a:xfrm>
        </p:spPr>
        <p:txBody>
          <a:bodyPr>
            <a:noAutofit/>
          </a:bodyPr>
          <a:lstStyle>
            <a:lvl1pPr marL="0" indent="0">
              <a:spcBef>
                <a:spcPts val="0"/>
              </a:spcBef>
              <a:buNone/>
              <a:defRPr sz="2800" b="0" i="0" spc="-70" baseline="0">
                <a:solidFill>
                  <a:schemeClr val="tx1"/>
                </a:solidFill>
                <a:latin typeface="Segoe UI Light" charset="0"/>
                <a:ea typeface="Segoe UI Light" charset="0"/>
                <a:cs typeface="Segoe UI Light" charset="0"/>
              </a:defRPr>
            </a:lvl1pPr>
          </a:lstStyle>
          <a:p>
            <a:pPr lvl="0"/>
            <a:r>
              <a:rPr lang="en-US"/>
              <a:t>Speaker Name</a:t>
            </a:r>
          </a:p>
        </p:txBody>
      </p:sp>
      <p:grpSp>
        <p:nvGrpSpPr>
          <p:cNvPr id="9" name="Group 8"/>
          <p:cNvGrpSpPr>
            <a:grpSpLocks noChangeAspect="1"/>
          </p:cNvGrpSpPr>
          <p:nvPr/>
        </p:nvGrpSpPr>
        <p:grpSpPr bwMode="black">
          <a:xfrm>
            <a:off x="268929" y="340193"/>
            <a:ext cx="1277765" cy="274320"/>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21670801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Title Slide Blue">
    <p:bg bwMode="gray">
      <p:bgRef idx="1001">
        <a:schemeClr val="bg1"/>
      </p:bgRef>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8928" y="3461170"/>
            <a:ext cx="9250211" cy="817877"/>
          </a:xfrm>
        </p:spPr>
        <p:txBody>
          <a:bodyPr anchor="b"/>
          <a:lstStyle>
            <a:lvl1pPr>
              <a:defRPr sz="5998">
                <a:solidFill>
                  <a:srgbClr val="0072C6"/>
                </a:solidFill>
              </a:defRPr>
            </a:lvl1pPr>
          </a:lstStyle>
          <a:p>
            <a:r>
              <a:rPr lang="en-US"/>
              <a:t>Title of the presentation goes here</a:t>
            </a:r>
          </a:p>
        </p:txBody>
      </p:sp>
      <p:sp>
        <p:nvSpPr>
          <p:cNvPr id="8" name="Text Placeholder 4"/>
          <p:cNvSpPr>
            <a:spLocks noGrp="1"/>
          </p:cNvSpPr>
          <p:nvPr>
            <p:ph type="body" sz="quarter" idx="12" hasCustomPrompt="1"/>
          </p:nvPr>
        </p:nvSpPr>
        <p:spPr>
          <a:xfrm>
            <a:off x="268927" y="4797630"/>
            <a:ext cx="7213834" cy="453271"/>
          </a:xfrm>
        </p:spPr>
        <p:txBody>
          <a:bodyPr>
            <a:noAutofit/>
          </a:bodyPr>
          <a:lstStyle>
            <a:lvl1pPr marL="0" indent="0">
              <a:spcBef>
                <a:spcPts val="0"/>
              </a:spcBef>
              <a:buNone/>
              <a:defRPr sz="2800" b="0" i="0" spc="-70" baseline="0">
                <a:solidFill>
                  <a:schemeClr val="tx1"/>
                </a:solidFill>
                <a:latin typeface="Segoe UI Light" charset="0"/>
                <a:ea typeface="Segoe UI Light" charset="0"/>
                <a:cs typeface="Segoe UI Light" charset="0"/>
              </a:defRPr>
            </a:lvl1pPr>
          </a:lstStyle>
          <a:p>
            <a:pPr lvl="0"/>
            <a:r>
              <a:rPr lang="en-US"/>
              <a:t>Speaker Name</a:t>
            </a:r>
          </a:p>
        </p:txBody>
      </p:sp>
    </p:spTree>
    <p:extLst>
      <p:ext uri="{BB962C8B-B14F-4D97-AF65-F5344CB8AC3E}">
        <p14:creationId xmlns:p14="http://schemas.microsoft.com/office/powerpoint/2010/main" val="3415148208"/>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Slide Blue">
    <p:bg bwMode="gray">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1658599"/>
          </a:xfrm>
        </p:spPr>
        <p:txBody>
          <a:bodyPr anchor="t"/>
          <a:lstStyle>
            <a:lvl1pPr marL="0" indent="0" algn="ctr">
              <a:buNone/>
              <a:defRPr sz="2400"/>
            </a:lvl1pPr>
          </a:lstStyle>
          <a:p>
            <a:endParaRPr lang="en-US"/>
          </a:p>
          <a:p>
            <a:endParaRPr lang="en-US"/>
          </a:p>
          <a:p>
            <a:r>
              <a:rPr lang="en-US"/>
              <a:t>Drag picture to placeholder </a:t>
            </a:r>
            <a:br>
              <a:rPr lang="en-US"/>
            </a:br>
            <a:r>
              <a:rPr lang="en-US"/>
              <a:t>or click icon to add</a:t>
            </a:r>
          </a:p>
        </p:txBody>
      </p:sp>
      <p:sp>
        <p:nvSpPr>
          <p:cNvPr id="5" name="Title 4"/>
          <p:cNvSpPr>
            <a:spLocks noGrp="1"/>
          </p:cNvSpPr>
          <p:nvPr>
            <p:ph type="title" hasCustomPrompt="1"/>
          </p:nvPr>
        </p:nvSpPr>
        <p:spPr>
          <a:xfrm>
            <a:off x="268928" y="3818862"/>
            <a:ext cx="8875073" cy="899665"/>
          </a:xfrm>
        </p:spPr>
        <p:txBody>
          <a:bodyPr anchor="b"/>
          <a:lstStyle>
            <a:lvl1pPr>
              <a:defRPr sz="5998">
                <a:gradFill>
                  <a:gsLst>
                    <a:gs pos="8850">
                      <a:srgbClr val="FFFFFF"/>
                    </a:gs>
                    <a:gs pos="34000">
                      <a:srgbClr val="FFFFFF"/>
                    </a:gs>
                  </a:gsLst>
                  <a:lin ang="5400000" scaled="0"/>
                </a:gradFill>
              </a:defRPr>
            </a:lvl1pPr>
          </a:lstStyle>
          <a:p>
            <a:r>
              <a:rPr lang="en-US"/>
              <a:t>Title of the presentation goes here</a:t>
            </a:r>
          </a:p>
        </p:txBody>
      </p:sp>
      <p:grpSp>
        <p:nvGrpSpPr>
          <p:cNvPr id="4" name="Group 3"/>
          <p:cNvGrpSpPr>
            <a:grpSpLocks noChangeAspect="1"/>
          </p:cNvGrpSpPr>
          <p:nvPr/>
        </p:nvGrpSpPr>
        <p:grpSpPr bwMode="black">
          <a:xfrm>
            <a:off x="268928" y="6297866"/>
            <a:ext cx="1277761" cy="274320"/>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8" name="Text Placeholder 4"/>
          <p:cNvSpPr>
            <a:spLocks noGrp="1"/>
          </p:cNvSpPr>
          <p:nvPr>
            <p:ph type="body" sz="quarter" idx="12" hasCustomPrompt="1"/>
          </p:nvPr>
        </p:nvSpPr>
        <p:spPr>
          <a:xfrm>
            <a:off x="268927" y="5173552"/>
            <a:ext cx="7213834" cy="498598"/>
          </a:xfrm>
        </p:spPr>
        <p:txBody>
          <a:bodyPr>
            <a:noAutofit/>
          </a:bodyPr>
          <a:lstStyle>
            <a:lvl1pPr marL="0" indent="0">
              <a:spcBef>
                <a:spcPts val="0"/>
              </a:spcBef>
              <a:buNone/>
              <a:defRPr sz="2800" b="0" i="0" spc="-70" baseline="0">
                <a:solidFill>
                  <a:schemeClr val="tx1"/>
                </a:solidFill>
                <a:latin typeface="Segoe UI Light" charset="0"/>
                <a:ea typeface="Segoe UI Light" charset="0"/>
                <a:cs typeface="Segoe UI Light" charset="0"/>
              </a:defRPr>
            </a:lvl1pPr>
          </a:lstStyle>
          <a:p>
            <a:pPr lvl="0"/>
            <a:r>
              <a:rPr lang="en-US"/>
              <a:t>Speaker Name</a:t>
            </a:r>
          </a:p>
        </p:txBody>
      </p:sp>
    </p:spTree>
    <p:extLst>
      <p:ext uri="{BB962C8B-B14F-4D97-AF65-F5344CB8AC3E}">
        <p14:creationId xmlns:p14="http://schemas.microsoft.com/office/powerpoint/2010/main" val="150177177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5_Title Slide Blue">
    <p:bg bwMode="gray">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1658599"/>
          </a:xfrm>
        </p:spPr>
        <p:txBody>
          <a:bodyPr anchor="t"/>
          <a:lstStyle>
            <a:lvl1pPr marL="0" indent="0" algn="ctr">
              <a:buNone/>
              <a:defRPr sz="2400"/>
            </a:lvl1pPr>
          </a:lstStyle>
          <a:p>
            <a:endParaRPr lang="en-US"/>
          </a:p>
          <a:p>
            <a:endParaRPr lang="en-US"/>
          </a:p>
          <a:p>
            <a:r>
              <a:rPr lang="en-US"/>
              <a:t>Drag picture to placeholder </a:t>
            </a:r>
            <a:br>
              <a:rPr lang="en-US"/>
            </a:br>
            <a:r>
              <a:rPr lang="en-US"/>
              <a:t>or click icon to add</a:t>
            </a:r>
          </a:p>
        </p:txBody>
      </p:sp>
      <p:sp>
        <p:nvSpPr>
          <p:cNvPr id="5" name="Title 4"/>
          <p:cNvSpPr>
            <a:spLocks noGrp="1"/>
          </p:cNvSpPr>
          <p:nvPr>
            <p:ph type="title" hasCustomPrompt="1"/>
          </p:nvPr>
        </p:nvSpPr>
        <p:spPr>
          <a:xfrm>
            <a:off x="268928" y="3818862"/>
            <a:ext cx="8875073" cy="899665"/>
          </a:xfrm>
        </p:spPr>
        <p:txBody>
          <a:bodyPr anchor="b"/>
          <a:lstStyle>
            <a:lvl1pPr>
              <a:defRPr sz="5998">
                <a:gradFill>
                  <a:gsLst>
                    <a:gs pos="8850">
                      <a:srgbClr val="FFFFFF"/>
                    </a:gs>
                    <a:gs pos="34000">
                      <a:srgbClr val="FFFFFF"/>
                    </a:gs>
                  </a:gsLst>
                  <a:lin ang="5400000" scaled="0"/>
                </a:gradFill>
              </a:defRPr>
            </a:lvl1pPr>
          </a:lstStyle>
          <a:p>
            <a:r>
              <a:rPr lang="en-US"/>
              <a:t>Title of the presentation goes here</a:t>
            </a:r>
          </a:p>
        </p:txBody>
      </p:sp>
      <p:sp>
        <p:nvSpPr>
          <p:cNvPr id="8" name="Text Placeholder 4"/>
          <p:cNvSpPr>
            <a:spLocks noGrp="1"/>
          </p:cNvSpPr>
          <p:nvPr>
            <p:ph type="body" sz="quarter" idx="12" hasCustomPrompt="1"/>
          </p:nvPr>
        </p:nvSpPr>
        <p:spPr>
          <a:xfrm>
            <a:off x="268927" y="5173552"/>
            <a:ext cx="7213834" cy="498598"/>
          </a:xfrm>
        </p:spPr>
        <p:txBody>
          <a:bodyPr>
            <a:noAutofit/>
          </a:bodyPr>
          <a:lstStyle>
            <a:lvl1pPr marL="0" indent="0">
              <a:spcBef>
                <a:spcPts val="0"/>
              </a:spcBef>
              <a:buNone/>
              <a:defRPr sz="2800" b="0" i="0" spc="-70" baseline="0">
                <a:solidFill>
                  <a:schemeClr val="tx1"/>
                </a:solidFill>
                <a:latin typeface="Segoe UI Light" charset="0"/>
                <a:ea typeface="Segoe UI Light" charset="0"/>
                <a:cs typeface="Segoe UI Light" charset="0"/>
              </a:defRPr>
            </a:lvl1pPr>
          </a:lstStyle>
          <a:p>
            <a:pPr lvl="0"/>
            <a:r>
              <a:rPr lang="en-US"/>
              <a:t>Speaker Name</a:t>
            </a:r>
          </a:p>
        </p:txBody>
      </p:sp>
    </p:spTree>
    <p:extLst>
      <p:ext uri="{BB962C8B-B14F-4D97-AF65-F5344CB8AC3E}">
        <p14:creationId xmlns:p14="http://schemas.microsoft.com/office/powerpoint/2010/main" val="251392449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6_Title Slide Blue">
    <p:bg bwMode="gray">
      <p:bgRef idx="1001">
        <a:schemeClr val="bg1"/>
      </p:bgRef>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1658599"/>
          </a:xfrm>
        </p:spPr>
        <p:txBody>
          <a:bodyPr anchor="t"/>
          <a:lstStyle>
            <a:lvl1pPr marL="0" indent="0" algn="ctr">
              <a:buNone/>
              <a:defRPr sz="2400"/>
            </a:lvl1pPr>
          </a:lstStyle>
          <a:p>
            <a:endParaRPr lang="en-US"/>
          </a:p>
          <a:p>
            <a:endParaRPr lang="en-US"/>
          </a:p>
          <a:p>
            <a:r>
              <a:rPr lang="en-US"/>
              <a:t>Drag picture to placeholder </a:t>
            </a:r>
            <a:br>
              <a:rPr lang="en-US"/>
            </a:br>
            <a:r>
              <a:rPr lang="en-US"/>
              <a:t>or click icon to add</a:t>
            </a:r>
          </a:p>
        </p:txBody>
      </p:sp>
      <p:sp>
        <p:nvSpPr>
          <p:cNvPr id="5" name="Title 4"/>
          <p:cNvSpPr>
            <a:spLocks noGrp="1"/>
          </p:cNvSpPr>
          <p:nvPr>
            <p:ph type="title" hasCustomPrompt="1"/>
          </p:nvPr>
        </p:nvSpPr>
        <p:spPr>
          <a:xfrm>
            <a:off x="268928" y="3818862"/>
            <a:ext cx="8875073" cy="899665"/>
          </a:xfrm>
        </p:spPr>
        <p:txBody>
          <a:bodyPr anchor="b"/>
          <a:lstStyle>
            <a:lvl1pPr>
              <a:defRPr sz="5998">
                <a:solidFill>
                  <a:srgbClr val="0072C6"/>
                </a:solidFill>
              </a:defRPr>
            </a:lvl1pPr>
          </a:lstStyle>
          <a:p>
            <a:r>
              <a:rPr lang="en-US"/>
              <a:t>Title of the presentation goes here</a:t>
            </a:r>
          </a:p>
        </p:txBody>
      </p:sp>
      <p:sp>
        <p:nvSpPr>
          <p:cNvPr id="8" name="Text Placeholder 4"/>
          <p:cNvSpPr>
            <a:spLocks noGrp="1"/>
          </p:cNvSpPr>
          <p:nvPr>
            <p:ph type="body" sz="quarter" idx="12" hasCustomPrompt="1"/>
          </p:nvPr>
        </p:nvSpPr>
        <p:spPr>
          <a:xfrm>
            <a:off x="268927" y="5173552"/>
            <a:ext cx="7213834" cy="498598"/>
          </a:xfrm>
        </p:spPr>
        <p:txBody>
          <a:bodyPr>
            <a:noAutofit/>
          </a:bodyPr>
          <a:lstStyle>
            <a:lvl1pPr marL="0" indent="0">
              <a:spcBef>
                <a:spcPts val="0"/>
              </a:spcBef>
              <a:buNone/>
              <a:defRPr sz="2800" b="0" i="0" spc="-70" baseline="0">
                <a:solidFill>
                  <a:schemeClr val="tx1"/>
                </a:solidFill>
                <a:latin typeface="Segoe UI Light" charset="0"/>
                <a:ea typeface="Segoe UI Light" charset="0"/>
                <a:cs typeface="Segoe UI Light" charset="0"/>
              </a:defRPr>
            </a:lvl1pPr>
          </a:lstStyle>
          <a:p>
            <a:pPr lvl="0"/>
            <a:r>
              <a:rPr lang="en-US"/>
              <a:t>Speaker Name</a:t>
            </a:r>
          </a:p>
        </p:txBody>
      </p:sp>
      <p:grpSp>
        <p:nvGrpSpPr>
          <p:cNvPr id="9" name="Group 8"/>
          <p:cNvGrpSpPr>
            <a:grpSpLocks noChangeAspect="1"/>
          </p:cNvGrpSpPr>
          <p:nvPr/>
        </p:nvGrpSpPr>
        <p:grpSpPr bwMode="black">
          <a:xfrm>
            <a:off x="268929" y="6275772"/>
            <a:ext cx="1277765" cy="274320"/>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65836187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5CA21BC-178F-44CA-A717-D6CB446CF9C3}" type="slidenum">
              <a:rPr lang="en-US" smtClean="0"/>
              <a:t>‹#›</a:t>
            </a:fld>
            <a:endParaRPr lang="en-US"/>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26241215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7_Title Slide Blue">
    <p:bg bwMode="gray">
      <p:bgRef idx="1001">
        <a:schemeClr val="bg1"/>
      </p:bgRef>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1658599"/>
          </a:xfrm>
        </p:spPr>
        <p:txBody>
          <a:bodyPr anchor="t"/>
          <a:lstStyle>
            <a:lvl1pPr marL="0" indent="0" algn="ctr">
              <a:buNone/>
              <a:defRPr sz="2400"/>
            </a:lvl1pPr>
          </a:lstStyle>
          <a:p>
            <a:endParaRPr lang="en-US"/>
          </a:p>
          <a:p>
            <a:endParaRPr lang="en-US"/>
          </a:p>
          <a:p>
            <a:r>
              <a:rPr lang="en-US"/>
              <a:t>Drag picture to placeholder </a:t>
            </a:r>
            <a:br>
              <a:rPr lang="en-US"/>
            </a:br>
            <a:r>
              <a:rPr lang="en-US"/>
              <a:t>or click icon to add</a:t>
            </a:r>
          </a:p>
        </p:txBody>
      </p:sp>
      <p:sp>
        <p:nvSpPr>
          <p:cNvPr id="5" name="Title 4"/>
          <p:cNvSpPr>
            <a:spLocks noGrp="1"/>
          </p:cNvSpPr>
          <p:nvPr>
            <p:ph type="title" hasCustomPrompt="1"/>
          </p:nvPr>
        </p:nvSpPr>
        <p:spPr>
          <a:xfrm>
            <a:off x="268928" y="3818862"/>
            <a:ext cx="8875073" cy="899665"/>
          </a:xfrm>
        </p:spPr>
        <p:txBody>
          <a:bodyPr anchor="b"/>
          <a:lstStyle>
            <a:lvl1pPr>
              <a:defRPr sz="5998">
                <a:solidFill>
                  <a:srgbClr val="0072C6"/>
                </a:solidFill>
              </a:defRPr>
            </a:lvl1pPr>
          </a:lstStyle>
          <a:p>
            <a:r>
              <a:rPr lang="en-US"/>
              <a:t>Title of the presentation goes here</a:t>
            </a:r>
          </a:p>
        </p:txBody>
      </p:sp>
      <p:sp>
        <p:nvSpPr>
          <p:cNvPr id="8" name="Text Placeholder 4"/>
          <p:cNvSpPr>
            <a:spLocks noGrp="1"/>
          </p:cNvSpPr>
          <p:nvPr>
            <p:ph type="body" sz="quarter" idx="12" hasCustomPrompt="1"/>
          </p:nvPr>
        </p:nvSpPr>
        <p:spPr>
          <a:xfrm>
            <a:off x="268927" y="5173552"/>
            <a:ext cx="7213834" cy="498598"/>
          </a:xfrm>
        </p:spPr>
        <p:txBody>
          <a:bodyPr>
            <a:noAutofit/>
          </a:bodyPr>
          <a:lstStyle>
            <a:lvl1pPr marL="0" indent="0">
              <a:spcBef>
                <a:spcPts val="0"/>
              </a:spcBef>
              <a:buNone/>
              <a:defRPr sz="2800" b="0" i="0" spc="-70" baseline="0">
                <a:solidFill>
                  <a:schemeClr val="tx1"/>
                </a:solidFill>
                <a:latin typeface="Segoe UI Light" charset="0"/>
                <a:ea typeface="Segoe UI Light" charset="0"/>
                <a:cs typeface="Segoe UI Light" charset="0"/>
              </a:defRPr>
            </a:lvl1pPr>
          </a:lstStyle>
          <a:p>
            <a:pPr lvl="0"/>
            <a:r>
              <a:rPr lang="en-US"/>
              <a:t>Speaker Name</a:t>
            </a:r>
          </a:p>
        </p:txBody>
      </p:sp>
    </p:spTree>
    <p:extLst>
      <p:ext uri="{BB962C8B-B14F-4D97-AF65-F5344CB8AC3E}">
        <p14:creationId xmlns:p14="http://schemas.microsoft.com/office/powerpoint/2010/main" val="2495848921"/>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Box &amp; Photo">
    <p:bg bwMode="ltGray">
      <p:bgRef idx="1001">
        <a:schemeClr val="bg2"/>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4375053" cy="1658599"/>
          </a:xfrm>
        </p:spPr>
        <p:txBody>
          <a:bodyPr anchor="t"/>
          <a:lstStyle>
            <a:lvl1pPr marL="0" marR="0" indent="0" algn="ctr" defTabSz="914192" rtl="0" eaLnBrk="1" fontAlgn="auto" latinLnBrk="0" hangingPunct="1">
              <a:lnSpc>
                <a:spcPct val="90000"/>
              </a:lnSpc>
              <a:spcBef>
                <a:spcPct val="20000"/>
              </a:spcBef>
              <a:spcAft>
                <a:spcPts val="0"/>
              </a:spcAft>
              <a:buClrTx/>
              <a:buSzPct val="90000"/>
              <a:buFontTx/>
              <a:buNone/>
              <a:tabLst/>
              <a:defRPr sz="2400"/>
            </a:lvl1pPr>
          </a:lstStyle>
          <a:p>
            <a:endParaRPr lang="en-US"/>
          </a:p>
          <a:p>
            <a:endParaRPr lang="en-US"/>
          </a:p>
          <a:p>
            <a:r>
              <a:rPr lang="en-US"/>
              <a:t>Drag picture to placeholder </a:t>
            </a:r>
            <a:br>
              <a:rPr lang="en-US"/>
            </a:br>
            <a:r>
              <a:rPr lang="en-US"/>
              <a:t>or click icon to add</a:t>
            </a:r>
          </a:p>
        </p:txBody>
      </p:sp>
      <p:sp>
        <p:nvSpPr>
          <p:cNvPr id="2" name="Title 1"/>
          <p:cNvSpPr>
            <a:spLocks noGrp="1"/>
          </p:cNvSpPr>
          <p:nvPr>
            <p:ph type="title" hasCustomPrompt="1"/>
          </p:nvPr>
        </p:nvSpPr>
        <p:spPr>
          <a:xfrm>
            <a:off x="4951829" y="3212124"/>
            <a:ext cx="6875584" cy="890954"/>
          </a:xfrm>
        </p:spPr>
        <p:txBody>
          <a:bodyPr anchor="b"/>
          <a:lstStyle>
            <a:lvl1pPr>
              <a:defRPr sz="4800"/>
            </a:lvl1pPr>
          </a:lstStyle>
          <a:p>
            <a:r>
              <a:rPr lang="en-US"/>
              <a:t>Title of the presentation goes here</a:t>
            </a:r>
          </a:p>
        </p:txBody>
      </p:sp>
      <p:sp>
        <p:nvSpPr>
          <p:cNvPr id="5" name="Text Placeholder 4"/>
          <p:cNvSpPr>
            <a:spLocks noGrp="1"/>
          </p:cNvSpPr>
          <p:nvPr>
            <p:ph type="body" sz="quarter" idx="12" hasCustomPrompt="1"/>
          </p:nvPr>
        </p:nvSpPr>
        <p:spPr>
          <a:xfrm>
            <a:off x="4951829" y="4422493"/>
            <a:ext cx="6875584" cy="594985"/>
          </a:xfrm>
        </p:spPr>
        <p:txBody>
          <a:bodyPr>
            <a:noAutofit/>
          </a:bodyPr>
          <a:lstStyle>
            <a:lvl1pPr marL="0" indent="0">
              <a:spcBef>
                <a:spcPts val="0"/>
              </a:spcBef>
              <a:buNone/>
              <a:defRPr sz="2800" b="0" i="0" spc="-70" baseline="0">
                <a:solidFill>
                  <a:schemeClr val="tx1"/>
                </a:solidFill>
                <a:latin typeface="Segoe UI Light" charset="0"/>
                <a:ea typeface="Segoe UI Light" charset="0"/>
                <a:cs typeface="Segoe UI Light" charset="0"/>
              </a:defRPr>
            </a:lvl1pPr>
          </a:lstStyle>
          <a:p>
            <a:pPr lvl="0"/>
            <a:r>
              <a:rPr lang="en-US"/>
              <a:t>Speaker Name</a:t>
            </a:r>
          </a:p>
        </p:txBody>
      </p:sp>
      <p:grpSp>
        <p:nvGrpSpPr>
          <p:cNvPr id="9" name="Group 8"/>
          <p:cNvGrpSpPr>
            <a:grpSpLocks noChangeAspect="1"/>
          </p:cNvGrpSpPr>
          <p:nvPr/>
        </p:nvGrpSpPr>
        <p:grpSpPr bwMode="black">
          <a:xfrm>
            <a:off x="10503792" y="410414"/>
            <a:ext cx="1277761" cy="274320"/>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489354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Box &amp; Photo">
    <p:bg bwMode="ltGray">
      <p:bgRef idx="1001">
        <a:schemeClr val="bg2"/>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4375053" cy="1658599"/>
          </a:xfrm>
        </p:spPr>
        <p:txBody>
          <a:bodyPr anchor="t"/>
          <a:lstStyle>
            <a:lvl1pPr marL="0" marR="0" indent="0" algn="ctr" defTabSz="914192" rtl="0" eaLnBrk="1" fontAlgn="auto" latinLnBrk="0" hangingPunct="1">
              <a:lnSpc>
                <a:spcPct val="90000"/>
              </a:lnSpc>
              <a:spcBef>
                <a:spcPct val="20000"/>
              </a:spcBef>
              <a:spcAft>
                <a:spcPts val="0"/>
              </a:spcAft>
              <a:buClrTx/>
              <a:buSzPct val="90000"/>
              <a:buFontTx/>
              <a:buNone/>
              <a:tabLst/>
              <a:defRPr sz="2400"/>
            </a:lvl1pPr>
          </a:lstStyle>
          <a:p>
            <a:endParaRPr lang="en-US"/>
          </a:p>
          <a:p>
            <a:endParaRPr lang="en-US"/>
          </a:p>
          <a:p>
            <a:r>
              <a:rPr lang="en-US"/>
              <a:t>Drag picture to placeholder </a:t>
            </a:r>
            <a:br>
              <a:rPr lang="en-US"/>
            </a:br>
            <a:r>
              <a:rPr lang="en-US"/>
              <a:t>or click icon to add</a:t>
            </a:r>
          </a:p>
        </p:txBody>
      </p:sp>
      <p:sp>
        <p:nvSpPr>
          <p:cNvPr id="2" name="Title 1"/>
          <p:cNvSpPr>
            <a:spLocks noGrp="1"/>
          </p:cNvSpPr>
          <p:nvPr>
            <p:ph type="title" hasCustomPrompt="1"/>
          </p:nvPr>
        </p:nvSpPr>
        <p:spPr>
          <a:xfrm>
            <a:off x="4951829" y="3212124"/>
            <a:ext cx="6875584" cy="890954"/>
          </a:xfrm>
        </p:spPr>
        <p:txBody>
          <a:bodyPr anchor="b"/>
          <a:lstStyle>
            <a:lvl1pPr>
              <a:defRPr sz="4800"/>
            </a:lvl1pPr>
          </a:lstStyle>
          <a:p>
            <a:r>
              <a:rPr lang="en-US"/>
              <a:t>Title of the presentation goes here</a:t>
            </a:r>
          </a:p>
        </p:txBody>
      </p:sp>
      <p:sp>
        <p:nvSpPr>
          <p:cNvPr id="5" name="Text Placeholder 4"/>
          <p:cNvSpPr>
            <a:spLocks noGrp="1"/>
          </p:cNvSpPr>
          <p:nvPr>
            <p:ph type="body" sz="quarter" idx="12" hasCustomPrompt="1"/>
          </p:nvPr>
        </p:nvSpPr>
        <p:spPr>
          <a:xfrm>
            <a:off x="4951829" y="4422493"/>
            <a:ext cx="6875584" cy="594985"/>
          </a:xfrm>
        </p:spPr>
        <p:txBody>
          <a:bodyPr>
            <a:noAutofit/>
          </a:bodyPr>
          <a:lstStyle>
            <a:lvl1pPr marL="0" indent="0">
              <a:spcBef>
                <a:spcPts val="0"/>
              </a:spcBef>
              <a:buNone/>
              <a:defRPr sz="2800" b="0" i="0" spc="-70" baseline="0">
                <a:solidFill>
                  <a:schemeClr val="tx1"/>
                </a:solidFill>
                <a:latin typeface="Segoe UI Light" charset="0"/>
                <a:ea typeface="Segoe UI Light" charset="0"/>
                <a:cs typeface="Segoe UI Light" charset="0"/>
              </a:defRPr>
            </a:lvl1pPr>
          </a:lstStyle>
          <a:p>
            <a:pPr lvl="0"/>
            <a:r>
              <a:rPr lang="en-US"/>
              <a:t>Speaker Name</a:t>
            </a:r>
          </a:p>
        </p:txBody>
      </p:sp>
    </p:spTree>
    <p:extLst>
      <p:ext uri="{BB962C8B-B14F-4D97-AF65-F5344CB8AC3E}">
        <p14:creationId xmlns:p14="http://schemas.microsoft.com/office/powerpoint/2010/main" val="917793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_Title Box &amp; Photo">
    <p:bg bwMode="lt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4375053" cy="1658599"/>
          </a:xfrm>
        </p:spPr>
        <p:txBody>
          <a:bodyPr anchor="t"/>
          <a:lstStyle>
            <a:lvl1pPr marL="0" marR="0" indent="0" algn="ctr" defTabSz="914192" rtl="0" eaLnBrk="1" fontAlgn="auto" latinLnBrk="0" hangingPunct="1">
              <a:lnSpc>
                <a:spcPct val="90000"/>
              </a:lnSpc>
              <a:spcBef>
                <a:spcPct val="20000"/>
              </a:spcBef>
              <a:spcAft>
                <a:spcPts val="0"/>
              </a:spcAft>
              <a:buClrTx/>
              <a:buSzPct val="90000"/>
              <a:buFontTx/>
              <a:buNone/>
              <a:tabLst/>
              <a:defRPr sz="2400"/>
            </a:lvl1pPr>
          </a:lstStyle>
          <a:p>
            <a:endParaRPr lang="en-US"/>
          </a:p>
          <a:p>
            <a:endParaRPr lang="en-US"/>
          </a:p>
          <a:p>
            <a:r>
              <a:rPr lang="en-US"/>
              <a:t>Drag picture to placeholder </a:t>
            </a:r>
            <a:br>
              <a:rPr lang="en-US"/>
            </a:br>
            <a:r>
              <a:rPr lang="en-US"/>
              <a:t>or click icon to add</a:t>
            </a:r>
          </a:p>
        </p:txBody>
      </p:sp>
      <p:sp>
        <p:nvSpPr>
          <p:cNvPr id="2" name="Title 1"/>
          <p:cNvSpPr>
            <a:spLocks noGrp="1"/>
          </p:cNvSpPr>
          <p:nvPr>
            <p:ph type="title" hasCustomPrompt="1"/>
          </p:nvPr>
        </p:nvSpPr>
        <p:spPr>
          <a:xfrm>
            <a:off x="4951829" y="3212124"/>
            <a:ext cx="6875584" cy="890954"/>
          </a:xfrm>
        </p:spPr>
        <p:txBody>
          <a:bodyPr anchor="b"/>
          <a:lstStyle>
            <a:lvl1pPr>
              <a:defRPr sz="4800">
                <a:solidFill>
                  <a:srgbClr val="0072C6"/>
                </a:solidFill>
              </a:defRPr>
            </a:lvl1pPr>
          </a:lstStyle>
          <a:p>
            <a:r>
              <a:rPr lang="en-US"/>
              <a:t>Title of the presentation goes here</a:t>
            </a:r>
          </a:p>
        </p:txBody>
      </p:sp>
      <p:sp>
        <p:nvSpPr>
          <p:cNvPr id="5" name="Text Placeholder 4"/>
          <p:cNvSpPr>
            <a:spLocks noGrp="1"/>
          </p:cNvSpPr>
          <p:nvPr>
            <p:ph type="body" sz="quarter" idx="12" hasCustomPrompt="1"/>
          </p:nvPr>
        </p:nvSpPr>
        <p:spPr>
          <a:xfrm>
            <a:off x="4951829" y="4422493"/>
            <a:ext cx="6875584" cy="594985"/>
          </a:xfrm>
        </p:spPr>
        <p:txBody>
          <a:bodyPr>
            <a:noAutofit/>
          </a:bodyPr>
          <a:lstStyle>
            <a:lvl1pPr marL="0" indent="0">
              <a:spcBef>
                <a:spcPts val="0"/>
              </a:spcBef>
              <a:buNone/>
              <a:defRPr sz="2800" b="0" i="0" spc="-70" baseline="0">
                <a:solidFill>
                  <a:schemeClr val="tx1"/>
                </a:solidFill>
                <a:latin typeface="Segoe UI Light" charset="0"/>
                <a:ea typeface="Segoe UI Light" charset="0"/>
                <a:cs typeface="Segoe UI Light" charset="0"/>
              </a:defRPr>
            </a:lvl1pPr>
          </a:lstStyle>
          <a:p>
            <a:pPr lvl="0"/>
            <a:r>
              <a:rPr lang="en-US"/>
              <a:t>Speaker Name</a:t>
            </a:r>
          </a:p>
        </p:txBody>
      </p:sp>
      <p:grpSp>
        <p:nvGrpSpPr>
          <p:cNvPr id="15" name="Group 14"/>
          <p:cNvGrpSpPr>
            <a:grpSpLocks noChangeAspect="1"/>
          </p:cNvGrpSpPr>
          <p:nvPr/>
        </p:nvGrpSpPr>
        <p:grpSpPr bwMode="black">
          <a:xfrm>
            <a:off x="10503792" y="410607"/>
            <a:ext cx="1277765" cy="274320"/>
            <a:chOff x="457200" y="1643393"/>
            <a:chExt cx="4492753" cy="964540"/>
          </a:xfrm>
        </p:grpSpPr>
        <p:pic>
          <p:nvPicPr>
            <p:cNvPr id="16" name="Picture 15"/>
            <p:cNvPicPr>
              <a:picLocks noChangeAspect="1"/>
            </p:cNvPicPr>
            <p:nvPr/>
          </p:nvPicPr>
          <p:blipFill>
            <a:blip r:embed="rId2"/>
            <a:stretch>
              <a:fillRect/>
            </a:stretch>
          </p:blipFill>
          <p:spPr bwMode="black">
            <a:xfrm>
              <a:off x="457200" y="1643393"/>
              <a:ext cx="964540" cy="964540"/>
            </a:xfrm>
            <a:prstGeom prst="rect">
              <a:avLst/>
            </a:prstGeom>
          </p:spPr>
        </p:pic>
        <p:sp>
          <p:nvSpPr>
            <p:cNvPr id="1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5083433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3_Title Box &amp; Photo">
    <p:bg bwMode="ltGray">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4375053" cy="1658599"/>
          </a:xfrm>
        </p:spPr>
        <p:txBody>
          <a:bodyPr anchor="t"/>
          <a:lstStyle>
            <a:lvl1pPr marL="0" marR="0" indent="0" algn="ctr" defTabSz="914192" rtl="0" eaLnBrk="1" fontAlgn="auto" latinLnBrk="0" hangingPunct="1">
              <a:lnSpc>
                <a:spcPct val="90000"/>
              </a:lnSpc>
              <a:spcBef>
                <a:spcPct val="20000"/>
              </a:spcBef>
              <a:spcAft>
                <a:spcPts val="0"/>
              </a:spcAft>
              <a:buClrTx/>
              <a:buSzPct val="90000"/>
              <a:buFontTx/>
              <a:buNone/>
              <a:tabLst/>
              <a:defRPr sz="2400"/>
            </a:lvl1pPr>
          </a:lstStyle>
          <a:p>
            <a:endParaRPr lang="en-US"/>
          </a:p>
          <a:p>
            <a:endParaRPr lang="en-US"/>
          </a:p>
          <a:p>
            <a:r>
              <a:rPr lang="en-US"/>
              <a:t>Drag picture to placeholder </a:t>
            </a:r>
            <a:br>
              <a:rPr lang="en-US"/>
            </a:br>
            <a:r>
              <a:rPr lang="en-US"/>
              <a:t>or click icon to add</a:t>
            </a:r>
          </a:p>
        </p:txBody>
      </p:sp>
      <p:sp>
        <p:nvSpPr>
          <p:cNvPr id="2" name="Title 1"/>
          <p:cNvSpPr>
            <a:spLocks noGrp="1"/>
          </p:cNvSpPr>
          <p:nvPr>
            <p:ph type="title" hasCustomPrompt="1"/>
          </p:nvPr>
        </p:nvSpPr>
        <p:spPr>
          <a:xfrm>
            <a:off x="4951829" y="3212124"/>
            <a:ext cx="6875584" cy="890954"/>
          </a:xfrm>
        </p:spPr>
        <p:txBody>
          <a:bodyPr anchor="b"/>
          <a:lstStyle>
            <a:lvl1pPr>
              <a:defRPr sz="4800">
                <a:solidFill>
                  <a:srgbClr val="0072C6"/>
                </a:solidFill>
              </a:defRPr>
            </a:lvl1pPr>
          </a:lstStyle>
          <a:p>
            <a:r>
              <a:rPr lang="en-US"/>
              <a:t>Title of the presentation goes here</a:t>
            </a:r>
          </a:p>
        </p:txBody>
      </p:sp>
      <p:sp>
        <p:nvSpPr>
          <p:cNvPr id="5" name="Text Placeholder 4"/>
          <p:cNvSpPr>
            <a:spLocks noGrp="1"/>
          </p:cNvSpPr>
          <p:nvPr>
            <p:ph type="body" sz="quarter" idx="12" hasCustomPrompt="1"/>
          </p:nvPr>
        </p:nvSpPr>
        <p:spPr>
          <a:xfrm>
            <a:off x="4951829" y="4422493"/>
            <a:ext cx="6875584" cy="594985"/>
          </a:xfrm>
        </p:spPr>
        <p:txBody>
          <a:bodyPr>
            <a:noAutofit/>
          </a:bodyPr>
          <a:lstStyle>
            <a:lvl1pPr marL="0" indent="0">
              <a:spcBef>
                <a:spcPts val="0"/>
              </a:spcBef>
              <a:buNone/>
              <a:defRPr sz="2800" b="0" i="0" spc="-70" baseline="0">
                <a:solidFill>
                  <a:schemeClr val="tx1"/>
                </a:solidFill>
                <a:latin typeface="Segoe UI Light" charset="0"/>
                <a:ea typeface="Segoe UI Light" charset="0"/>
                <a:cs typeface="Segoe UI Light" charset="0"/>
              </a:defRPr>
            </a:lvl1pPr>
          </a:lstStyle>
          <a:p>
            <a:pPr lvl="0"/>
            <a:r>
              <a:rPr lang="en-US"/>
              <a:t>Speaker Name</a:t>
            </a:r>
          </a:p>
        </p:txBody>
      </p:sp>
    </p:spTree>
    <p:extLst>
      <p:ext uri="{BB962C8B-B14F-4D97-AF65-F5344CB8AC3E}">
        <p14:creationId xmlns:p14="http://schemas.microsoft.com/office/powerpoint/2010/main" val="17503136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Blue">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1725533"/>
            <a:ext cx="9056914" cy="3406937"/>
          </a:xfrm>
        </p:spPr>
        <p:txBody>
          <a:bodyPr anchor="ctr"/>
          <a:lstStyle>
            <a:lvl1pPr>
              <a:defRPr sz="5998">
                <a:gradFill>
                  <a:gsLst>
                    <a:gs pos="26549">
                      <a:schemeClr val="tx1"/>
                    </a:gs>
                    <a:gs pos="57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8212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Section Title Blu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1725533"/>
            <a:ext cx="9056914" cy="3406937"/>
          </a:xfrm>
        </p:spPr>
        <p:txBody>
          <a:bodyPr anchor="ctr"/>
          <a:lstStyle>
            <a:lvl1pPr>
              <a:defRPr sz="5998">
                <a:solidFill>
                  <a:srgbClr val="0072C6"/>
                </a:solidFill>
              </a:defRPr>
            </a:lvl1pPr>
          </a:lstStyle>
          <a:p>
            <a:r>
              <a:rPr lang="en-US"/>
              <a:t>Section title</a:t>
            </a:r>
          </a:p>
        </p:txBody>
      </p:sp>
    </p:spTree>
    <p:extLst>
      <p:ext uri="{BB962C8B-B14F-4D97-AF65-F5344CB8AC3E}">
        <p14:creationId xmlns:p14="http://schemas.microsoft.com/office/powerpoint/2010/main" val="511839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400">
                <a:gradFill>
                  <a:gsLst>
                    <a:gs pos="2655">
                      <a:schemeClr val="tx1"/>
                    </a:gs>
                    <a:gs pos="31000">
                      <a:schemeClr val="tx1"/>
                    </a:gs>
                  </a:gsLst>
                  <a:lin ang="5400000" scaled="0"/>
                </a:gradFill>
              </a:defRPr>
            </a:lvl1pPr>
          </a:lstStyle>
          <a:p>
            <a:r>
              <a:rPr lang="en-US"/>
              <a:t>Title of the page</a:t>
            </a:r>
          </a:p>
        </p:txBody>
      </p:sp>
    </p:spTree>
    <p:extLst>
      <p:ext uri="{BB962C8B-B14F-4D97-AF65-F5344CB8AC3E}">
        <p14:creationId xmlns:p14="http://schemas.microsoft.com/office/powerpoint/2010/main" val="3104185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400">
                <a:solidFill>
                  <a:srgbClr val="0072C6"/>
                </a:solidFill>
              </a:defRPr>
            </a:lvl1pPr>
          </a:lstStyle>
          <a:p>
            <a:r>
              <a:rPr lang="en-US"/>
              <a:t>Title of the page</a:t>
            </a:r>
          </a:p>
        </p:txBody>
      </p:sp>
    </p:spTree>
    <p:extLst>
      <p:ext uri="{BB962C8B-B14F-4D97-AF65-F5344CB8AC3E}">
        <p14:creationId xmlns:p14="http://schemas.microsoft.com/office/powerpoint/2010/main" val="359673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mall Title Only Blue">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800"/>
            </a:lvl1pPr>
          </a:lstStyle>
          <a:p>
            <a:r>
              <a:rPr lang="en-US"/>
              <a:t>Title of the page</a:t>
            </a:r>
          </a:p>
        </p:txBody>
      </p:sp>
    </p:spTree>
    <p:extLst>
      <p:ext uri="{BB962C8B-B14F-4D97-AF65-F5344CB8AC3E}">
        <p14:creationId xmlns:p14="http://schemas.microsoft.com/office/powerpoint/2010/main" val="2584751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5CA21BC-178F-44CA-A717-D6CB446CF9C3}" type="slidenum">
              <a:rPr lang="en-US" smtClean="0"/>
              <a:t>‹#›</a:t>
            </a:fld>
            <a:endParaRPr lang="en-US"/>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84719973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Small Title Only Blu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800"/>
            </a:lvl1pPr>
          </a:lstStyle>
          <a:p>
            <a:r>
              <a:rPr lang="en-US"/>
              <a:t>Title of the page</a:t>
            </a:r>
          </a:p>
        </p:txBody>
      </p:sp>
    </p:spTree>
    <p:extLst>
      <p:ext uri="{BB962C8B-B14F-4D97-AF65-F5344CB8AC3E}">
        <p14:creationId xmlns:p14="http://schemas.microsoft.com/office/powerpoint/2010/main" val="40280959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mp; 8 Categories Blue">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800">
                <a:gradFill>
                  <a:gsLst>
                    <a:gs pos="4425">
                      <a:schemeClr val="tx1"/>
                    </a:gs>
                    <a:gs pos="20000">
                      <a:schemeClr val="tx1"/>
                    </a:gs>
                  </a:gsLst>
                  <a:lin ang="5400000" scaled="0"/>
                </a:gradFill>
              </a:defRPr>
            </a:lvl1pPr>
          </a:lstStyle>
          <a:p>
            <a:r>
              <a:rPr lang="en-US"/>
              <a:t>Title of the page</a:t>
            </a:r>
          </a:p>
        </p:txBody>
      </p:sp>
      <p:sp>
        <p:nvSpPr>
          <p:cNvPr id="22" name="Text Placeholder 26"/>
          <p:cNvSpPr>
            <a:spLocks noGrp="1"/>
          </p:cNvSpPr>
          <p:nvPr>
            <p:ph type="body" sz="quarter" idx="38" hasCustomPrompt="1"/>
          </p:nvPr>
        </p:nvSpPr>
        <p:spPr>
          <a:xfrm>
            <a:off x="273849" y="4084405"/>
            <a:ext cx="2689274" cy="2510690"/>
          </a:xfrm>
          <a:prstGeom prst="rect">
            <a:avLst/>
          </a:prstGeom>
          <a:solidFill>
            <a:schemeClr val="accent1">
              <a:lumMod val="75000"/>
            </a:schemeClr>
          </a:solidFill>
        </p:spPr>
        <p:txBody>
          <a:bodyPr lIns="182880" tIns="146304" rIns="182880" bIns="146304">
            <a:noAutofit/>
          </a:bodyPr>
          <a:lstStyle>
            <a:lvl1pPr marL="0" indent="0">
              <a:lnSpc>
                <a:spcPct val="90000"/>
              </a:lnSpc>
              <a:spcBef>
                <a:spcPts val="0"/>
              </a:spcBef>
              <a:spcAft>
                <a:spcPts val="588"/>
              </a:spcAft>
              <a:buFontTx/>
              <a:buNone/>
              <a:defRPr sz="1400" b="0" i="0">
                <a:gradFill>
                  <a:gsLst>
                    <a:gs pos="15929">
                      <a:schemeClr val="tx1"/>
                    </a:gs>
                    <a:gs pos="41000">
                      <a:schemeClr val="tx1"/>
                    </a:gs>
                  </a:gsLst>
                  <a:lin ang="5400000" scaled="0"/>
                </a:gradFill>
                <a:latin typeface="Segoe UI" charset="0"/>
                <a:ea typeface="Segoe UI" charset="0"/>
                <a:cs typeface="Segoe UI" charset="0"/>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400" b="0" i="0">
                <a:gradFill>
                  <a:gsLst>
                    <a:gs pos="1770">
                      <a:schemeClr val="bg1"/>
                    </a:gs>
                    <a:gs pos="15929">
                      <a:schemeClr val="bg1"/>
                    </a:gs>
                  </a:gsLst>
                  <a:lin ang="5400000" scaled="0"/>
                </a:gradFill>
                <a:latin typeface="Segoe UI Light" charset="0"/>
                <a:ea typeface="Segoe UI Light" charset="0"/>
                <a:cs typeface="Segoe UI Light" charset="0"/>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43" hasCustomPrompt="1"/>
          </p:nvPr>
        </p:nvSpPr>
        <p:spPr>
          <a:xfrm>
            <a:off x="3087388"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400" b="0" i="0">
                <a:gradFill>
                  <a:gsLst>
                    <a:gs pos="1770">
                      <a:schemeClr val="bg1"/>
                    </a:gs>
                    <a:gs pos="15929">
                      <a:schemeClr val="bg1"/>
                    </a:gs>
                  </a:gsLst>
                  <a:lin ang="5400000" scaled="0"/>
                </a:gradFill>
                <a:latin typeface="Segoe UI Light" charset="0"/>
                <a:ea typeface="Segoe UI Light" charset="0"/>
                <a:cs typeface="Segoe UI Light" charset="0"/>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4" hasCustomPrompt="1"/>
          </p:nvPr>
        </p:nvSpPr>
        <p:spPr>
          <a:xfrm>
            <a:off x="5900927"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400" b="0" i="0">
                <a:gradFill>
                  <a:gsLst>
                    <a:gs pos="1770">
                      <a:schemeClr val="bg1"/>
                    </a:gs>
                    <a:gs pos="15929">
                      <a:schemeClr val="bg1"/>
                    </a:gs>
                  </a:gsLst>
                  <a:lin ang="5400000" scaled="0"/>
                </a:gradFill>
                <a:latin typeface="Segoe UI Light" charset="0"/>
                <a:ea typeface="Segoe UI Light" charset="0"/>
                <a:cs typeface="Segoe UI Light" charset="0"/>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5" hasCustomPrompt="1"/>
          </p:nvPr>
        </p:nvSpPr>
        <p:spPr>
          <a:xfrm>
            <a:off x="8714466"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400" b="0" i="0">
                <a:gradFill>
                  <a:gsLst>
                    <a:gs pos="1770">
                      <a:schemeClr val="bg1"/>
                    </a:gs>
                    <a:gs pos="15929">
                      <a:schemeClr val="bg1"/>
                    </a:gs>
                  </a:gsLst>
                  <a:lin ang="5400000" scaled="0"/>
                </a:gradFill>
                <a:latin typeface="Segoe UI Light" charset="0"/>
                <a:ea typeface="Segoe UI Light" charset="0"/>
                <a:cs typeface="Segoe UI Light" charset="0"/>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46" hasCustomPrompt="1"/>
          </p:nvPr>
        </p:nvSpPr>
        <p:spPr>
          <a:xfrm>
            <a:off x="3087388" y="4063304"/>
            <a:ext cx="2689274" cy="2510690"/>
          </a:xfrm>
          <a:prstGeom prst="rect">
            <a:avLst/>
          </a:prstGeom>
          <a:solidFill>
            <a:schemeClr val="accent1">
              <a:lumMod val="75000"/>
            </a:schemeClr>
          </a:solidFill>
        </p:spPr>
        <p:txBody>
          <a:bodyPr lIns="182880" tIns="146304" rIns="182880" bIns="146304">
            <a:noAutofit/>
          </a:bodyPr>
          <a:lstStyle>
            <a:lvl1pPr marL="0" indent="0">
              <a:lnSpc>
                <a:spcPct val="90000"/>
              </a:lnSpc>
              <a:spcBef>
                <a:spcPts val="0"/>
              </a:spcBef>
              <a:spcAft>
                <a:spcPts val="588"/>
              </a:spcAft>
              <a:buFontTx/>
              <a:buNone/>
              <a:defRPr sz="1400" b="0" i="0">
                <a:gradFill>
                  <a:gsLst>
                    <a:gs pos="15929">
                      <a:schemeClr val="tx1"/>
                    </a:gs>
                    <a:gs pos="41000">
                      <a:schemeClr val="tx1"/>
                    </a:gs>
                  </a:gsLst>
                  <a:lin ang="5400000" scaled="0"/>
                </a:gradFill>
                <a:latin typeface="Segoe UI" charset="0"/>
                <a:ea typeface="Segoe UI" charset="0"/>
                <a:cs typeface="Segoe UI" charset="0"/>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47" hasCustomPrompt="1"/>
          </p:nvPr>
        </p:nvSpPr>
        <p:spPr>
          <a:xfrm>
            <a:off x="5900927" y="4084405"/>
            <a:ext cx="2689274" cy="2510690"/>
          </a:xfrm>
          <a:prstGeom prst="rect">
            <a:avLst/>
          </a:prstGeom>
          <a:solidFill>
            <a:schemeClr val="accent1">
              <a:lumMod val="75000"/>
            </a:schemeClr>
          </a:solidFill>
        </p:spPr>
        <p:txBody>
          <a:bodyPr lIns="182880" tIns="146304" rIns="182880" bIns="146304">
            <a:noAutofit/>
          </a:bodyPr>
          <a:lstStyle>
            <a:lvl1pPr marL="0" indent="0">
              <a:lnSpc>
                <a:spcPct val="90000"/>
              </a:lnSpc>
              <a:spcBef>
                <a:spcPts val="0"/>
              </a:spcBef>
              <a:spcAft>
                <a:spcPts val="588"/>
              </a:spcAft>
              <a:buFontTx/>
              <a:buNone/>
              <a:defRPr sz="1400" b="0" i="0">
                <a:gradFill>
                  <a:gsLst>
                    <a:gs pos="15929">
                      <a:schemeClr val="tx1"/>
                    </a:gs>
                    <a:gs pos="41000">
                      <a:schemeClr val="tx1"/>
                    </a:gs>
                  </a:gsLst>
                  <a:lin ang="5400000" scaled="0"/>
                </a:gradFill>
                <a:latin typeface="Segoe UI" charset="0"/>
                <a:ea typeface="Segoe UI" charset="0"/>
                <a:cs typeface="Segoe UI" charset="0"/>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18" name="Text Placeholder 26"/>
          <p:cNvSpPr>
            <a:spLocks noGrp="1"/>
          </p:cNvSpPr>
          <p:nvPr>
            <p:ph type="body" sz="quarter" idx="48" hasCustomPrompt="1"/>
          </p:nvPr>
        </p:nvSpPr>
        <p:spPr>
          <a:xfrm>
            <a:off x="8714466" y="4063304"/>
            <a:ext cx="2689274" cy="2510690"/>
          </a:xfrm>
          <a:prstGeom prst="rect">
            <a:avLst/>
          </a:prstGeom>
          <a:solidFill>
            <a:schemeClr val="accent1">
              <a:lumMod val="75000"/>
            </a:schemeClr>
          </a:solidFill>
        </p:spPr>
        <p:txBody>
          <a:bodyPr lIns="182880" tIns="146304" rIns="182880" bIns="146304">
            <a:noAutofit/>
          </a:bodyPr>
          <a:lstStyle>
            <a:lvl1pPr marL="0" indent="0">
              <a:lnSpc>
                <a:spcPct val="90000"/>
              </a:lnSpc>
              <a:spcBef>
                <a:spcPts val="0"/>
              </a:spcBef>
              <a:spcAft>
                <a:spcPts val="588"/>
              </a:spcAft>
              <a:buFontTx/>
              <a:buNone/>
              <a:defRPr sz="1400" b="0" i="0">
                <a:gradFill>
                  <a:gsLst>
                    <a:gs pos="15929">
                      <a:schemeClr val="tx1"/>
                    </a:gs>
                    <a:gs pos="41000">
                      <a:schemeClr val="tx1"/>
                    </a:gs>
                  </a:gsLst>
                  <a:lin ang="5400000" scaled="0"/>
                </a:gradFill>
                <a:latin typeface="Segoe UI" charset="0"/>
                <a:ea typeface="Segoe UI" charset="0"/>
                <a:cs typeface="Segoe UI" charset="0"/>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2391033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Title &amp; 8 Categories Blu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800">
                <a:gradFill>
                  <a:gsLst>
                    <a:gs pos="4425">
                      <a:schemeClr val="tx1"/>
                    </a:gs>
                    <a:gs pos="20000">
                      <a:schemeClr val="tx1"/>
                    </a:gs>
                  </a:gsLst>
                  <a:lin ang="5400000" scaled="0"/>
                </a:gradFill>
              </a:defRPr>
            </a:lvl1pPr>
          </a:lstStyle>
          <a:p>
            <a:r>
              <a:rPr lang="en-US"/>
              <a:t>Title of the page</a:t>
            </a:r>
          </a:p>
        </p:txBody>
      </p:sp>
      <p:sp>
        <p:nvSpPr>
          <p:cNvPr id="22" name="Text Placeholder 26"/>
          <p:cNvSpPr>
            <a:spLocks noGrp="1"/>
          </p:cNvSpPr>
          <p:nvPr>
            <p:ph type="body" sz="quarter" idx="38" hasCustomPrompt="1"/>
          </p:nvPr>
        </p:nvSpPr>
        <p:spPr>
          <a:xfrm>
            <a:off x="273849" y="4084405"/>
            <a:ext cx="2689274" cy="2510690"/>
          </a:xfrm>
          <a:prstGeom prst="rect">
            <a:avLst/>
          </a:prstGeom>
          <a:solidFill>
            <a:schemeClr val="accent1">
              <a:lumMod val="75000"/>
            </a:schemeClr>
          </a:solidFill>
        </p:spPr>
        <p:txBody>
          <a:bodyPr lIns="182880" tIns="146304" rIns="182880" bIns="146304">
            <a:noAutofit/>
          </a:bodyPr>
          <a:lstStyle>
            <a:lvl1pPr marL="0" indent="0">
              <a:lnSpc>
                <a:spcPct val="90000"/>
              </a:lnSpc>
              <a:spcBef>
                <a:spcPts val="0"/>
              </a:spcBef>
              <a:spcAft>
                <a:spcPts val="588"/>
              </a:spcAft>
              <a:buFontTx/>
              <a:buNone/>
              <a:defRPr sz="1400" b="0" i="0">
                <a:gradFill>
                  <a:gsLst>
                    <a:gs pos="15929">
                      <a:schemeClr val="tx1"/>
                    </a:gs>
                    <a:gs pos="41000">
                      <a:schemeClr val="tx1"/>
                    </a:gs>
                  </a:gsLst>
                  <a:lin ang="5400000" scaled="0"/>
                </a:gradFill>
                <a:latin typeface="Segoe UI" charset="0"/>
                <a:ea typeface="Segoe UI" charset="0"/>
                <a:cs typeface="Segoe UI" charset="0"/>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400" b="0" i="0">
                <a:gradFill>
                  <a:gsLst>
                    <a:gs pos="1770">
                      <a:schemeClr val="bg1"/>
                    </a:gs>
                    <a:gs pos="15929">
                      <a:schemeClr val="bg1"/>
                    </a:gs>
                  </a:gsLst>
                  <a:lin ang="5400000" scaled="0"/>
                </a:gradFill>
                <a:latin typeface="Segoe UI Light" charset="0"/>
                <a:ea typeface="Segoe UI Light" charset="0"/>
                <a:cs typeface="Segoe UI Light" charset="0"/>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43" hasCustomPrompt="1"/>
          </p:nvPr>
        </p:nvSpPr>
        <p:spPr>
          <a:xfrm>
            <a:off x="3087388"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400" b="0" i="0">
                <a:gradFill>
                  <a:gsLst>
                    <a:gs pos="1770">
                      <a:schemeClr val="bg1"/>
                    </a:gs>
                    <a:gs pos="15929">
                      <a:schemeClr val="bg1"/>
                    </a:gs>
                  </a:gsLst>
                  <a:lin ang="5400000" scaled="0"/>
                </a:gradFill>
                <a:latin typeface="Segoe UI Light" charset="0"/>
                <a:ea typeface="Segoe UI Light" charset="0"/>
                <a:cs typeface="Segoe UI Light" charset="0"/>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4" hasCustomPrompt="1"/>
          </p:nvPr>
        </p:nvSpPr>
        <p:spPr>
          <a:xfrm>
            <a:off x="5900927"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400" b="0" i="0">
                <a:gradFill>
                  <a:gsLst>
                    <a:gs pos="1770">
                      <a:schemeClr val="bg1"/>
                    </a:gs>
                    <a:gs pos="15929">
                      <a:schemeClr val="bg1"/>
                    </a:gs>
                  </a:gsLst>
                  <a:lin ang="5400000" scaled="0"/>
                </a:gradFill>
                <a:latin typeface="Segoe UI Light" charset="0"/>
                <a:ea typeface="Segoe UI Light" charset="0"/>
                <a:cs typeface="Segoe UI Light" charset="0"/>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5" hasCustomPrompt="1"/>
          </p:nvPr>
        </p:nvSpPr>
        <p:spPr>
          <a:xfrm>
            <a:off x="8714466"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400" b="0" i="0">
                <a:gradFill>
                  <a:gsLst>
                    <a:gs pos="1770">
                      <a:schemeClr val="bg1"/>
                    </a:gs>
                    <a:gs pos="15929">
                      <a:schemeClr val="bg1"/>
                    </a:gs>
                  </a:gsLst>
                  <a:lin ang="5400000" scaled="0"/>
                </a:gradFill>
                <a:latin typeface="Segoe UI Light" charset="0"/>
                <a:ea typeface="Segoe UI Light" charset="0"/>
                <a:cs typeface="Segoe UI Light" charset="0"/>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46" hasCustomPrompt="1"/>
          </p:nvPr>
        </p:nvSpPr>
        <p:spPr>
          <a:xfrm>
            <a:off x="3087388" y="4063304"/>
            <a:ext cx="2689274" cy="2510690"/>
          </a:xfrm>
          <a:prstGeom prst="rect">
            <a:avLst/>
          </a:prstGeom>
          <a:solidFill>
            <a:schemeClr val="accent1">
              <a:lumMod val="75000"/>
            </a:schemeClr>
          </a:solidFill>
        </p:spPr>
        <p:txBody>
          <a:bodyPr lIns="182880" tIns="146304" rIns="182880" bIns="146304">
            <a:noAutofit/>
          </a:bodyPr>
          <a:lstStyle>
            <a:lvl1pPr marL="0" indent="0">
              <a:lnSpc>
                <a:spcPct val="90000"/>
              </a:lnSpc>
              <a:spcBef>
                <a:spcPts val="0"/>
              </a:spcBef>
              <a:spcAft>
                <a:spcPts val="588"/>
              </a:spcAft>
              <a:buFontTx/>
              <a:buNone/>
              <a:defRPr sz="1400" b="0" i="0">
                <a:gradFill>
                  <a:gsLst>
                    <a:gs pos="15929">
                      <a:schemeClr val="tx1"/>
                    </a:gs>
                    <a:gs pos="41000">
                      <a:schemeClr val="tx1"/>
                    </a:gs>
                  </a:gsLst>
                  <a:lin ang="5400000" scaled="0"/>
                </a:gradFill>
                <a:latin typeface="Segoe UI" charset="0"/>
                <a:ea typeface="Segoe UI" charset="0"/>
                <a:cs typeface="Segoe UI" charset="0"/>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47" hasCustomPrompt="1"/>
          </p:nvPr>
        </p:nvSpPr>
        <p:spPr>
          <a:xfrm>
            <a:off x="5900927" y="4084405"/>
            <a:ext cx="2689274" cy="2510690"/>
          </a:xfrm>
          <a:prstGeom prst="rect">
            <a:avLst/>
          </a:prstGeom>
          <a:solidFill>
            <a:schemeClr val="accent1">
              <a:lumMod val="75000"/>
            </a:schemeClr>
          </a:solidFill>
        </p:spPr>
        <p:txBody>
          <a:bodyPr lIns="182880" tIns="146304" rIns="182880" bIns="146304">
            <a:noAutofit/>
          </a:bodyPr>
          <a:lstStyle>
            <a:lvl1pPr marL="0" indent="0">
              <a:lnSpc>
                <a:spcPct val="90000"/>
              </a:lnSpc>
              <a:spcBef>
                <a:spcPts val="0"/>
              </a:spcBef>
              <a:spcAft>
                <a:spcPts val="588"/>
              </a:spcAft>
              <a:buFontTx/>
              <a:buNone/>
              <a:defRPr sz="1400" b="0" i="0">
                <a:gradFill>
                  <a:gsLst>
                    <a:gs pos="15929">
                      <a:schemeClr val="tx1"/>
                    </a:gs>
                    <a:gs pos="41000">
                      <a:schemeClr val="tx1"/>
                    </a:gs>
                  </a:gsLst>
                  <a:lin ang="5400000" scaled="0"/>
                </a:gradFill>
                <a:latin typeface="Segoe UI" charset="0"/>
                <a:ea typeface="Segoe UI" charset="0"/>
                <a:cs typeface="Segoe UI" charset="0"/>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
        <p:nvSpPr>
          <p:cNvPr id="18" name="Text Placeholder 26"/>
          <p:cNvSpPr>
            <a:spLocks noGrp="1"/>
          </p:cNvSpPr>
          <p:nvPr>
            <p:ph type="body" sz="quarter" idx="48" hasCustomPrompt="1"/>
          </p:nvPr>
        </p:nvSpPr>
        <p:spPr>
          <a:xfrm>
            <a:off x="8714466" y="4063304"/>
            <a:ext cx="2689274" cy="2510690"/>
          </a:xfrm>
          <a:prstGeom prst="rect">
            <a:avLst/>
          </a:prstGeom>
          <a:solidFill>
            <a:schemeClr val="accent1">
              <a:lumMod val="75000"/>
            </a:schemeClr>
          </a:solidFill>
        </p:spPr>
        <p:txBody>
          <a:bodyPr lIns="182880" tIns="146304" rIns="182880" bIns="146304">
            <a:noAutofit/>
          </a:bodyPr>
          <a:lstStyle>
            <a:lvl1pPr marL="0" indent="0">
              <a:lnSpc>
                <a:spcPct val="90000"/>
              </a:lnSpc>
              <a:spcBef>
                <a:spcPts val="0"/>
              </a:spcBef>
              <a:spcAft>
                <a:spcPts val="588"/>
              </a:spcAft>
              <a:buFontTx/>
              <a:buNone/>
              <a:defRPr sz="1400" b="0" i="0">
                <a:gradFill>
                  <a:gsLst>
                    <a:gs pos="15929">
                      <a:schemeClr val="tx1"/>
                    </a:gs>
                    <a:gs pos="41000">
                      <a:schemeClr val="tx1"/>
                    </a:gs>
                  </a:gsLst>
                  <a:lin ang="5400000" scaled="0"/>
                </a:gradFill>
                <a:latin typeface="Segoe UI" charset="0"/>
                <a:ea typeface="Segoe UI" charset="0"/>
                <a:cs typeface="Segoe UI" charset="0"/>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5473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nd Content 2">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91104"/>
            <a:ext cx="11653834" cy="1793071"/>
          </a:xfrm>
        </p:spPr>
        <p:txBody>
          <a:bodyPr/>
          <a:lstStyle>
            <a:lvl1pPr>
              <a:defRPr sz="5399">
                <a:gradFill>
                  <a:gsLst>
                    <a:gs pos="56637">
                      <a:schemeClr val="tx1"/>
                    </a:gs>
                    <a:gs pos="33000">
                      <a:schemeClr val="tx1"/>
                    </a:gs>
                  </a:gsLst>
                  <a:lin ang="5400000" scaled="0"/>
                </a:gradFill>
              </a:defRPr>
            </a:lvl1pPr>
          </a:lstStyle>
          <a:p>
            <a:r>
              <a:rPr lang="en-US"/>
              <a:t>Title of the page</a:t>
            </a:r>
          </a:p>
        </p:txBody>
      </p:sp>
      <p:sp>
        <p:nvSpPr>
          <p:cNvPr id="4" name="Content Placeholder 3"/>
          <p:cNvSpPr>
            <a:spLocks noGrp="1"/>
          </p:cNvSpPr>
          <p:nvPr>
            <p:ph sz="quarter" idx="10"/>
          </p:nvPr>
        </p:nvSpPr>
        <p:spPr>
          <a:xfrm>
            <a:off x="269240" y="2546470"/>
            <a:ext cx="11653523" cy="513510"/>
          </a:xfrm>
        </p:spPr>
        <p:txBody>
          <a:bodyPr/>
          <a:lstStyle>
            <a:lvl1pPr marL="0" indent="0">
              <a:buNone/>
              <a:defRPr sz="2400">
                <a:gradFill>
                  <a:gsLst>
                    <a:gs pos="1250">
                      <a:schemeClr val="tx1"/>
                    </a:gs>
                    <a:gs pos="100000">
                      <a:schemeClr val="tx1"/>
                    </a:gs>
                  </a:gsLst>
                  <a:lin ang="5400000" scaled="0"/>
                </a:gradFill>
                <a:latin typeface="Segoe UI" charset="0"/>
                <a:ea typeface="Segoe UI" charset="0"/>
                <a:cs typeface="Segoe UI" charset="0"/>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648490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91104"/>
            <a:ext cx="11653834" cy="1793071"/>
          </a:xfrm>
        </p:spPr>
        <p:txBody>
          <a:bodyPr/>
          <a:lstStyle>
            <a:lvl1pPr>
              <a:defRPr sz="5399">
                <a:solidFill>
                  <a:srgbClr val="0072C6"/>
                </a:solidFill>
              </a:defRPr>
            </a:lvl1pPr>
          </a:lstStyle>
          <a:p>
            <a:r>
              <a:rPr lang="en-US"/>
              <a:t>Title of the page</a:t>
            </a:r>
          </a:p>
        </p:txBody>
      </p:sp>
      <p:sp>
        <p:nvSpPr>
          <p:cNvPr id="4" name="Content Placeholder 3"/>
          <p:cNvSpPr>
            <a:spLocks noGrp="1"/>
          </p:cNvSpPr>
          <p:nvPr>
            <p:ph sz="quarter" idx="10"/>
          </p:nvPr>
        </p:nvSpPr>
        <p:spPr>
          <a:xfrm>
            <a:off x="269240" y="2546470"/>
            <a:ext cx="11653523" cy="513510"/>
          </a:xfrm>
        </p:spPr>
        <p:txBody>
          <a:bodyPr/>
          <a:lstStyle>
            <a:lvl1pPr marL="0" indent="0">
              <a:buNone/>
              <a:defRPr sz="2400">
                <a:gradFill>
                  <a:gsLst>
                    <a:gs pos="1250">
                      <a:schemeClr val="tx1"/>
                    </a:gs>
                    <a:gs pos="100000">
                      <a:schemeClr val="tx1"/>
                    </a:gs>
                  </a:gsLst>
                  <a:lin ang="5400000" scaled="0"/>
                </a:gradFill>
                <a:latin typeface="Segoe UI" charset="0"/>
                <a:ea typeface="Segoe UI" charset="0"/>
                <a:cs typeface="Segoe UI" charset="0"/>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8594401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mp; Content Bulleted Text">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91103"/>
            <a:ext cx="11653834" cy="896518"/>
          </a:xfrm>
        </p:spPr>
        <p:txBody>
          <a:bodyPr/>
          <a:lstStyle>
            <a:lvl1pPr>
              <a:defRPr sz="5399">
                <a:gradFill>
                  <a:gsLst>
                    <a:gs pos="6195">
                      <a:schemeClr val="tx1"/>
                    </a:gs>
                    <a:gs pos="26000">
                      <a:schemeClr val="tx1"/>
                    </a:gs>
                  </a:gsLst>
                  <a:lin ang="5400000" scaled="0"/>
                </a:gradFill>
              </a:defRPr>
            </a:lvl1pPr>
          </a:lstStyle>
          <a:p>
            <a:r>
              <a:rPr lang="en-US"/>
              <a:t>Title of the page</a:t>
            </a:r>
          </a:p>
        </p:txBody>
      </p:sp>
      <p:sp>
        <p:nvSpPr>
          <p:cNvPr id="4" name="Content Placeholder 3"/>
          <p:cNvSpPr>
            <a:spLocks noGrp="1"/>
          </p:cNvSpPr>
          <p:nvPr>
            <p:ph sz="quarter" idx="10"/>
          </p:nvPr>
        </p:nvSpPr>
        <p:spPr>
          <a:xfrm>
            <a:off x="269239" y="1663937"/>
            <a:ext cx="11653523" cy="1867699"/>
          </a:xfrm>
        </p:spPr>
        <p:txBody>
          <a:bodyPr/>
          <a:lstStyle>
            <a:lvl1pPr>
              <a:defRPr sz="24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135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91103"/>
            <a:ext cx="11653834" cy="896518"/>
          </a:xfrm>
        </p:spPr>
        <p:txBody>
          <a:bodyPr/>
          <a:lstStyle>
            <a:lvl1pPr>
              <a:defRPr sz="5399">
                <a:solidFill>
                  <a:srgbClr val="0072C6"/>
                </a:solidFill>
              </a:defRPr>
            </a:lvl1pPr>
          </a:lstStyle>
          <a:p>
            <a:r>
              <a:rPr lang="en-US"/>
              <a:t>Title of the page</a:t>
            </a:r>
          </a:p>
        </p:txBody>
      </p:sp>
      <p:sp>
        <p:nvSpPr>
          <p:cNvPr id="4" name="Content Placeholder 3"/>
          <p:cNvSpPr>
            <a:spLocks noGrp="1"/>
          </p:cNvSpPr>
          <p:nvPr>
            <p:ph sz="quarter" idx="10"/>
          </p:nvPr>
        </p:nvSpPr>
        <p:spPr>
          <a:xfrm>
            <a:off x="269239" y="1663937"/>
            <a:ext cx="11653523" cy="1867699"/>
          </a:xfrm>
        </p:spPr>
        <p:txBody>
          <a:bodyPr/>
          <a:lstStyle>
            <a:lvl1pPr>
              <a:defRPr sz="24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6174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mp; Content Blue">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69239" y="1663915"/>
            <a:ext cx="11655529" cy="845897"/>
          </a:xfrm>
        </p:spPr>
        <p:txBody>
          <a:bodyPr/>
          <a:lstStyle>
            <a:lvl1pPr marL="0" indent="0">
              <a:buNone/>
              <a:defRPr sz="4800"/>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2689805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69239" y="1663915"/>
            <a:ext cx="11655529" cy="845897"/>
          </a:xfrm>
        </p:spPr>
        <p:txBody>
          <a:bodyPr/>
          <a:lstStyle>
            <a:lvl1pPr marL="0" indent="0">
              <a:buNone/>
              <a:defRPr sz="4800"/>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16222345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Blue">
    <p:bg bwMode="ltGray">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027478"/>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theme" Target="../theme/theme2.xml"/><Relationship Id="rId8" Type="http://schemas.openxmlformats.org/officeDocument/2006/relationships/slideLayout" Target="../slideLayouts/slideLayout38.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theme" Target="../theme/theme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image" Target="../media/image28.png"/><Relationship Id="rId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theme" Target="../theme/theme4.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endParaRPr lang="en-US"/>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fld id="{55CA21BC-178F-44CA-A717-D6CB446CF9C3}" type="slidenum">
              <a:rPr lang="en-US" smtClean="0"/>
              <a:t>‹#›</a:t>
            </a:fld>
            <a:endParaRPr lang="en-US"/>
          </a:p>
        </p:txBody>
      </p:sp>
    </p:spTree>
    <p:extLst>
      <p:ext uri="{BB962C8B-B14F-4D97-AF65-F5344CB8AC3E}">
        <p14:creationId xmlns:p14="http://schemas.microsoft.com/office/powerpoint/2010/main" val="1725060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257482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 id="2147483726" r:id="rId35"/>
    <p:sldLayoutId id="2147483727" r:id="rId36"/>
    <p:sldLayoutId id="2147483728" r:id="rId37"/>
    <p:sldLayoutId id="2147483729" r:id="rId38"/>
    <p:sldLayoutId id="2147483730" r:id="rId39"/>
    <p:sldLayoutId id="2147483731" r:id="rId40"/>
    <p:sldLayoutId id="2147483732" r:id="rId41"/>
    <p:sldLayoutId id="2147483734" r:id="rId4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5"/>
          <a:stretch>
            <a:fillRect/>
          </a:stretch>
        </p:blipFill>
        <p:spPr>
          <a:xfrm>
            <a:off x="4879156" y="-1245997"/>
            <a:ext cx="7312844" cy="934742"/>
          </a:xfrm>
          <a:prstGeom prst="rect">
            <a:avLst/>
          </a:prstGeom>
        </p:spPr>
      </p:pic>
      <p:grpSp>
        <p:nvGrpSpPr>
          <p:cNvPr id="7" name="Group 6"/>
          <p:cNvGrpSpPr/>
          <p:nvPr/>
        </p:nvGrpSpPr>
        <p:grpSpPr>
          <a:xfrm>
            <a:off x="0" y="-1325112"/>
            <a:ext cx="4810324" cy="820313"/>
            <a:chOff x="2322664" y="4254353"/>
            <a:chExt cx="8435841" cy="1438579"/>
          </a:xfrm>
        </p:grpSpPr>
        <p:sp>
          <p:nvSpPr>
            <p:cNvPr id="8" name="Rectangle 3"/>
            <p:cNvSpPr/>
            <p:nvPr/>
          </p:nvSpPr>
          <p:spPr bwMode="auto">
            <a:xfrm>
              <a:off x="3630747" y="4254353"/>
              <a:ext cx="7127758" cy="1438579"/>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6361410" y="4393096"/>
              <a:ext cx="1206527" cy="120604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293" fontAlgn="base">
                <a:spcBef>
                  <a:spcPct val="0"/>
                </a:spcBef>
                <a:spcAft>
                  <a:spcPct val="0"/>
                </a:spcAft>
              </a:pPr>
              <a:r>
                <a:rPr lang="en-US" sz="1200">
                  <a:gradFill>
                    <a:gsLst>
                      <a:gs pos="0">
                        <a:srgbClr val="FFFFFF"/>
                      </a:gs>
                      <a:gs pos="100000">
                        <a:srgbClr val="FFFFFF"/>
                      </a:gs>
                    </a:gsLst>
                    <a:lin ang="5400000" scaled="0"/>
                  </a:gradFill>
                </a:rPr>
                <a:t>Accent 3</a:t>
              </a:r>
            </a:p>
          </p:txBody>
        </p:sp>
        <p:sp>
          <p:nvSpPr>
            <p:cNvPr id="10" name="Rectangle 9"/>
            <p:cNvSpPr/>
            <p:nvPr/>
          </p:nvSpPr>
          <p:spPr bwMode="auto">
            <a:xfrm>
              <a:off x="5056434" y="4393096"/>
              <a:ext cx="1206527" cy="1206042"/>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293" fontAlgn="base">
                <a:spcBef>
                  <a:spcPct val="0"/>
                </a:spcBef>
                <a:spcAft>
                  <a:spcPct val="0"/>
                </a:spcAft>
              </a:pPr>
              <a:r>
                <a:rPr lang="en-US" sz="1200">
                  <a:gradFill>
                    <a:gsLst>
                      <a:gs pos="0">
                        <a:srgbClr val="FFFFFF"/>
                      </a:gs>
                      <a:gs pos="100000">
                        <a:srgbClr val="FFFFFF"/>
                      </a:gs>
                    </a:gsLst>
                    <a:lin ang="5400000" scaled="0"/>
                  </a:gradFill>
                </a:rPr>
                <a:t>Accent 2</a:t>
              </a:r>
            </a:p>
          </p:txBody>
        </p:sp>
        <p:sp>
          <p:nvSpPr>
            <p:cNvPr id="11" name="Rectangle 10"/>
            <p:cNvSpPr/>
            <p:nvPr/>
          </p:nvSpPr>
          <p:spPr bwMode="auto">
            <a:xfrm>
              <a:off x="3751458" y="4393096"/>
              <a:ext cx="1206527" cy="12060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293" fontAlgn="base">
                <a:spcBef>
                  <a:spcPct val="0"/>
                </a:spcBef>
                <a:spcAft>
                  <a:spcPct val="0"/>
                </a:spcAft>
              </a:pPr>
              <a:r>
                <a:rPr lang="en-US" sz="1200">
                  <a:gradFill>
                    <a:gsLst>
                      <a:gs pos="0">
                        <a:srgbClr val="FFFFFF"/>
                      </a:gs>
                      <a:gs pos="100000">
                        <a:srgbClr val="FFFFFF"/>
                      </a:gs>
                    </a:gsLst>
                    <a:lin ang="5400000" scaled="0"/>
                  </a:gradFill>
                </a:rPr>
                <a:t>Accent 1</a:t>
              </a:r>
            </a:p>
          </p:txBody>
        </p:sp>
        <p:sp>
          <p:nvSpPr>
            <p:cNvPr id="12" name="Rectangle 11"/>
            <p:cNvSpPr/>
            <p:nvPr/>
          </p:nvSpPr>
          <p:spPr bwMode="auto">
            <a:xfrm>
              <a:off x="9736779" y="4528438"/>
              <a:ext cx="935733" cy="935357"/>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293" fontAlgn="base">
                <a:spcBef>
                  <a:spcPct val="0"/>
                </a:spcBef>
                <a:spcAft>
                  <a:spcPct val="0"/>
                </a:spcAft>
              </a:pPr>
              <a:r>
                <a:rPr lang="en-US" sz="1200">
                  <a:gradFill>
                    <a:gsLst>
                      <a:gs pos="0">
                        <a:srgbClr val="FFFFFF"/>
                      </a:gs>
                      <a:gs pos="100000">
                        <a:srgbClr val="FFFFFF"/>
                      </a:gs>
                    </a:gsLst>
                    <a:lin ang="5400000" scaled="0"/>
                  </a:gradFill>
                </a:rPr>
                <a:t>Accent 6</a:t>
              </a:r>
            </a:p>
          </p:txBody>
        </p:sp>
        <p:sp>
          <p:nvSpPr>
            <p:cNvPr id="13" name="Rectangle 12"/>
            <p:cNvSpPr/>
            <p:nvPr/>
          </p:nvSpPr>
          <p:spPr bwMode="auto">
            <a:xfrm>
              <a:off x="8705220" y="4528438"/>
              <a:ext cx="935733" cy="935357"/>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293" fontAlgn="base">
                <a:spcBef>
                  <a:spcPct val="0"/>
                </a:spcBef>
                <a:spcAft>
                  <a:spcPct val="0"/>
                </a:spcAft>
              </a:pPr>
              <a:r>
                <a:rPr lang="en-US" sz="1200">
                  <a:gradFill>
                    <a:gsLst>
                      <a:gs pos="0">
                        <a:srgbClr val="FFFFFF"/>
                      </a:gs>
                      <a:gs pos="100000">
                        <a:srgbClr val="FFFFFF"/>
                      </a:gs>
                    </a:gsLst>
                    <a:lin ang="5400000" scaled="0"/>
                  </a:gradFill>
                </a:rPr>
                <a:t>Accent 5</a:t>
              </a:r>
            </a:p>
          </p:txBody>
        </p:sp>
        <p:sp>
          <p:nvSpPr>
            <p:cNvPr id="14" name="Rectangle 13"/>
            <p:cNvSpPr/>
            <p:nvPr/>
          </p:nvSpPr>
          <p:spPr bwMode="auto">
            <a:xfrm>
              <a:off x="7666388" y="4528438"/>
              <a:ext cx="935733" cy="935357"/>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293" fontAlgn="base">
                <a:spcBef>
                  <a:spcPct val="0"/>
                </a:spcBef>
                <a:spcAft>
                  <a:spcPct val="0"/>
                </a:spcAft>
              </a:pPr>
              <a:r>
                <a:rPr lang="en-US" sz="1200">
                  <a:gradFill>
                    <a:gsLst>
                      <a:gs pos="0">
                        <a:srgbClr val="FFFFFF"/>
                      </a:gs>
                      <a:gs pos="100000">
                        <a:srgbClr val="FFFFFF"/>
                      </a:gs>
                    </a:gsLst>
                    <a:lin ang="5400000" scaled="0"/>
                  </a:gradFill>
                </a:rPr>
                <a:t>Accent 4</a:t>
              </a:r>
            </a:p>
          </p:txBody>
        </p:sp>
        <p:sp>
          <p:nvSpPr>
            <p:cNvPr id="15" name="Rectangle 14"/>
            <p:cNvSpPr/>
            <p:nvPr/>
          </p:nvSpPr>
          <p:spPr bwMode="auto">
            <a:xfrm>
              <a:off x="2322664" y="4393096"/>
              <a:ext cx="1206527" cy="12060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pPr>
              <a:r>
                <a:rPr lang="en-US" sz="1400">
                  <a:gradFill>
                    <a:gsLst>
                      <a:gs pos="0">
                        <a:schemeClr val="bg1"/>
                      </a:gs>
                      <a:gs pos="100000">
                        <a:schemeClr val="bg1"/>
                      </a:gs>
                    </a:gsLst>
                    <a:lin ang="5400000" scaled="0"/>
                  </a:gradFill>
                </a:rPr>
                <a:t>Text</a:t>
              </a:r>
            </a:p>
            <a:p>
              <a:pPr algn="ctr" defTabSz="932293" fontAlgn="base">
                <a:spcBef>
                  <a:spcPct val="0"/>
                </a:spcBef>
                <a:spcAft>
                  <a:spcPct val="0"/>
                </a:spcAft>
              </a:pPr>
              <a:r>
                <a:rPr lang="en-US" sz="1400">
                  <a:gradFill>
                    <a:gsLst>
                      <a:gs pos="0">
                        <a:schemeClr val="bg1"/>
                      </a:gs>
                      <a:gs pos="100000">
                        <a:schemeClr val="bg1"/>
                      </a:gs>
                    </a:gsLst>
                    <a:lin ang="5400000" scaled="0"/>
                  </a:gradFill>
                </a:rPr>
                <a:t>Dark 2</a:t>
              </a:r>
            </a:p>
          </p:txBody>
        </p:sp>
      </p:grpSp>
    </p:spTree>
    <p:extLst>
      <p:ext uri="{BB962C8B-B14F-4D97-AF65-F5344CB8AC3E}">
        <p14:creationId xmlns:p14="http://schemas.microsoft.com/office/powerpoint/2010/main" val="1407917525"/>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70" r:id="rId32"/>
    <p:sldLayoutId id="2147483771" r:id="rId33"/>
  </p:sldLayoutIdLst>
  <p:transition>
    <p:fade/>
  </p:transition>
  <p:txStyles>
    <p:titleStyle>
      <a:lvl1pPr algn="l" defTabSz="914192" rtl="0" eaLnBrk="1" latinLnBrk="0" hangingPunct="1">
        <a:lnSpc>
          <a:spcPct val="90000"/>
        </a:lnSpc>
        <a:spcBef>
          <a:spcPct val="0"/>
        </a:spcBef>
        <a:buNone/>
        <a:defRPr lang="en-US" sz="5399" b="0" i="0" kern="1200" cap="none" spc="-100" baseline="0" dirty="0" smtClean="0">
          <a:ln w="3175">
            <a:noFill/>
          </a:ln>
          <a:gradFill>
            <a:gsLst>
              <a:gs pos="7080">
                <a:schemeClr val="tx1"/>
              </a:gs>
              <a:gs pos="26000">
                <a:schemeClr val="tx1"/>
              </a:gs>
            </a:gsLst>
            <a:lin ang="5400000" scaled="0"/>
          </a:gradFill>
          <a:effectLst/>
          <a:latin typeface="Segoe UI Semilight" charset="0"/>
          <a:ea typeface="Segoe UI Semilight" charset="0"/>
          <a:cs typeface="Segoe UI Semilight"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b="0" i="0" kern="1200" spc="0" baseline="0">
          <a:gradFill>
            <a:gsLst>
              <a:gs pos="1250">
                <a:schemeClr val="tx1"/>
              </a:gs>
              <a:gs pos="100000">
                <a:schemeClr val="tx1"/>
              </a:gs>
            </a:gsLst>
            <a:lin ang="5400000" scaled="0"/>
          </a:gradFill>
          <a:latin typeface="Segoe UI" charset="0"/>
          <a:ea typeface="Segoe UI" charset="0"/>
          <a:cs typeface="Segoe UI"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65B6DE7-2098-43AF-A43C-FEAA0E9466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D7CFABAF-9C10-432C-9E45-9D8D526047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400E23B-4856-4FE0-A699-69A650B2D4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9A615-EEDF-4D36-A7DA-2E634F02DC2F}" type="datetimeFigureOut">
              <a:rPr lang="en-US" smtClean="0"/>
              <a:t>7/3/2018</a:t>
            </a:fld>
            <a:endParaRPr lang="en-US"/>
          </a:p>
        </p:txBody>
      </p:sp>
      <p:sp>
        <p:nvSpPr>
          <p:cNvPr id="5" name="Footer Placeholder 4">
            <a:extLst>
              <a:ext uri="{FF2B5EF4-FFF2-40B4-BE49-F238E27FC236}">
                <a16:creationId xmlns:a16="http://schemas.microsoft.com/office/drawing/2014/main" xmlns="" id="{6576422F-9590-4E42-B9D2-D55A7D4ABC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8EA214FF-928C-426B-A392-00C8901614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C522E5-92BE-4B68-9430-851CD1756935}" type="slidenum">
              <a:rPr lang="en-US" smtClean="0"/>
              <a:t>‹#›</a:t>
            </a:fld>
            <a:endParaRPr lang="en-US"/>
          </a:p>
        </p:txBody>
      </p:sp>
    </p:spTree>
    <p:extLst>
      <p:ext uri="{BB962C8B-B14F-4D97-AF65-F5344CB8AC3E}">
        <p14:creationId xmlns:p14="http://schemas.microsoft.com/office/powerpoint/2010/main" val="550041403"/>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7.xml"/></Relationships>
</file>

<file path=ppt/slides/_rels/slide11.xml.rels><?xml version="1.0" encoding="UTF-8" standalone="yes"?>
<Relationships xmlns="http://schemas.openxmlformats.org/package/2006/relationships"><Relationship Id="rId8" Type="http://schemas.openxmlformats.org/officeDocument/2006/relationships/hyperlink" Target="mailto:jatayl@microsoft.com" TargetMode="External"/><Relationship Id="rId3" Type="http://schemas.openxmlformats.org/officeDocument/2006/relationships/hyperlink" Target="https://community.powerbi.com/t5/Issues/idb-p/Issues" TargetMode="External"/><Relationship Id="rId7" Type="http://schemas.openxmlformats.org/officeDocument/2006/relationships/hyperlink" Target="mailto:amac@microsoft.com" TargetMode="External"/><Relationship Id="rId12" Type="http://schemas.openxmlformats.org/officeDocument/2006/relationships/hyperlink" Target="mailto:chrissca@microsoft.com" TargetMode="External"/><Relationship Id="rId2" Type="http://schemas.openxmlformats.org/officeDocument/2006/relationships/notesSlide" Target="../notesSlides/notesSlide11.xml"/><Relationship Id="rId1" Type="http://schemas.openxmlformats.org/officeDocument/2006/relationships/slideLayout" Target="../slideLayouts/slideLayout117.xml"/><Relationship Id="rId6" Type="http://schemas.openxmlformats.org/officeDocument/2006/relationships/hyperlink" Target="https://info.microsoft.com/CO-PowerBI-RequestADemo-Register.html" TargetMode="External"/><Relationship Id="rId11" Type="http://schemas.openxmlformats.org/officeDocument/2006/relationships/hyperlink" Target="mailto:chaunf@microsoft.com" TargetMode="External"/><Relationship Id="rId5" Type="http://schemas.openxmlformats.org/officeDocument/2006/relationships/hyperlink" Target="https://info.microsoft.com/CO-PowerBI-ContactMe-Register.html" TargetMode="External"/><Relationship Id="rId10" Type="http://schemas.openxmlformats.org/officeDocument/2006/relationships/hyperlink" Target="mailto:sandy.rivas@microsoft.com" TargetMode="External"/><Relationship Id="rId4" Type="http://schemas.openxmlformats.org/officeDocument/2006/relationships/hyperlink" Target="https://news.microsoft.com/microsoft-public-relations-contacts/#8rWeQ7tUig7us8Cw.97" TargetMode="External"/><Relationship Id="rId9" Type="http://schemas.openxmlformats.org/officeDocument/2006/relationships/hyperlink" Target="https://ppc-powerpoint.officeapps.live.com/pods/richtk@microsoft.com"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MSPowerBI/status/938143441862750208"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slide" Target="slide4.xml"/><Relationship Id="rId5" Type="http://schemas.openxmlformats.org/officeDocument/2006/relationships/hyperlink" Target="https://news.microsoft.com/microsoft-public-relations-contacts/#8rWeQ7tUig7us8Cw.97" TargetMode="External"/><Relationship Id="rId4" Type="http://schemas.openxmlformats.org/officeDocument/2006/relationships/hyperlink" Target="https://ideas.powerbi.com/forums/265200-power-bi"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twitter.com/Power_of_BI/status/938114442759475200" TargetMode="External"/><Relationship Id="rId7" Type="http://schemas.openxmlformats.org/officeDocument/2006/relationships/hyperlink" Target="https://twitter.com/vaidikbbhatt/status/948497218994167808" TargetMode="External"/><Relationship Id="rId2" Type="http://schemas.openxmlformats.org/officeDocument/2006/relationships/notesSlide" Target="../notesSlides/notesSlide4.xml"/><Relationship Id="rId1" Type="http://schemas.openxmlformats.org/officeDocument/2006/relationships/slideLayout" Target="../slideLayouts/slideLayout117.xml"/><Relationship Id="rId6" Type="http://schemas.openxmlformats.org/officeDocument/2006/relationships/image" Target="../media/image31.png"/><Relationship Id="rId5" Type="http://schemas.openxmlformats.org/officeDocument/2006/relationships/hyperlink" Target="https://twitter.com/ezadler/status/940986974600552448" TargetMode="External"/><Relationship Id="rId10"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hyperlink" Target="https://twitter.com/shan_gsd/status/957536954517778432"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twitter.com/eys4397/status/852895944274259968" TargetMode="External"/><Relationship Id="rId3" Type="http://schemas.openxmlformats.org/officeDocument/2006/relationships/hyperlink" Target="https://news.microsoft.com/microsoft-public-relations-contacts/#8rWeQ7tUig7us8Cw.97" TargetMode="External"/><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17.xml"/><Relationship Id="rId6" Type="http://schemas.openxmlformats.org/officeDocument/2006/relationships/hyperlink" Target="https://twitter.com/BoredDBA/status/963806298847531013" TargetMode="External"/><Relationship Id="rId11" Type="http://schemas.openxmlformats.org/officeDocument/2006/relationships/image" Target="../media/image37.png"/><Relationship Id="rId5" Type="http://schemas.openxmlformats.org/officeDocument/2006/relationships/image" Target="../media/image34.png"/><Relationship Id="rId10" Type="http://schemas.openxmlformats.org/officeDocument/2006/relationships/hyperlink" Target="https://twitter.com/pbojkowski/status/910420204794126336" TargetMode="External"/><Relationship Id="rId4" Type="http://schemas.openxmlformats.org/officeDocument/2006/relationships/hyperlink" Target="https://twitter.com/escapeartistes/status/890158691621720064" TargetMode="External"/><Relationship Id="rId9"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hyperlink" Target="https://twitter.com/cyclomancy/status/875954448748630017" TargetMode="External"/><Relationship Id="rId2" Type="http://schemas.openxmlformats.org/officeDocument/2006/relationships/notesSlide" Target="../notesSlides/notesSlide6.xml"/><Relationship Id="rId1" Type="http://schemas.openxmlformats.org/officeDocument/2006/relationships/slideLayout" Target="../slideLayouts/slideLayout117.xml"/><Relationship Id="rId6" Type="http://schemas.openxmlformats.org/officeDocument/2006/relationships/image" Target="../media/image39.png"/><Relationship Id="rId5" Type="http://schemas.openxmlformats.org/officeDocument/2006/relationships/hyperlink" Target="https://twitter.com/bigdatasport/status/924961134054117377" TargetMode="Externa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1.jpeg"/><Relationship Id="rId2" Type="http://schemas.openxmlformats.org/officeDocument/2006/relationships/notesSlide" Target="../notesSlides/notesSlide7.xml"/><Relationship Id="rId1" Type="http://schemas.openxmlformats.org/officeDocument/2006/relationships/slideLayout" Target="../slideLayouts/slideLayout117.xml"/><Relationship Id="rId6" Type="http://schemas.openxmlformats.org/officeDocument/2006/relationships/hyperlink" Target="https://docs.microsoft.com/en-us/power-bi/developer/register-app#register-with-the-azure-portal" TargetMode="External"/><Relationship Id="rId5" Type="http://schemas.openxmlformats.org/officeDocument/2006/relationships/hyperlink" Target="https://dev.powerbi.com/apps" TargetMode="External"/><Relationship Id="rId4" Type="http://schemas.openxmlformats.org/officeDocument/2006/relationships/hyperlink" Target="https://powerbi.microsoft.com/en-us/partners/get-listed/"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na01.safelinks.protection.outlook.com/?url=https://info.microsoft.com/CO-PowerBI-ContactMe-Register.html&amp;data=02|01|v-61jsua@microsoft.com|3b1563cbcb294421737408d4fa329b26|72f988bf86f141af91ab2d7cd011db47|1|0|636408542638501993&amp;sdata=jQbF/7K14ZPdzV%2B1ktPbt9cj6dgLXCCjVF/WndtZbos%3D&amp;reserved=0" TargetMode="External"/><Relationship Id="rId2" Type="http://schemas.openxmlformats.org/officeDocument/2006/relationships/notesSlide" Target="../notesSlides/notesSlide8.xml"/><Relationship Id="rId1" Type="http://schemas.openxmlformats.org/officeDocument/2006/relationships/slideLayout" Target="../slideLayouts/slideLayout117.xml"/><Relationship Id="rId5" Type="http://schemas.openxmlformats.org/officeDocument/2006/relationships/image" Target="../media/image42.png"/><Relationship Id="rId4" Type="http://schemas.openxmlformats.org/officeDocument/2006/relationships/hyperlink" Target="https://na01.safelinks.protection.outlook.com/?url=https://info.microsoft.com/CO-PowerBI-RequestADemo-Register.html&amp;data=02|01|v-61jsua@microsoft.com|3b1563cbcb294421737408d4fa329b26|72f988bf86f141af91ab2d7cd011db47|1|0|636408542638501993&amp;sdata=TTcaW%2BL6TxtmFLpzMKLA3vkOLoL%2BXp5m0gzyYhWd/HM%3D&amp;reserved=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302" y="2051654"/>
            <a:ext cx="11637625" cy="1686801"/>
          </a:xfrm>
        </p:spPr>
        <p:txBody>
          <a:bodyPr/>
          <a:lstStyle/>
          <a:p>
            <a:r>
              <a:rPr lang="en-US" sz="4800"/>
              <a:t>Customer Support via Power BI Social Media Channels Plan of Record</a:t>
            </a:r>
          </a:p>
        </p:txBody>
      </p:sp>
      <p:sp>
        <p:nvSpPr>
          <p:cNvPr id="5" name="Subtitle 4"/>
          <p:cNvSpPr>
            <a:spLocks noGrp="1"/>
          </p:cNvSpPr>
          <p:nvPr>
            <p:ph type="subTitle" idx="1"/>
          </p:nvPr>
        </p:nvSpPr>
        <p:spPr/>
        <p:txBody>
          <a:bodyPr vert="horz" wrap="square" lIns="182880" tIns="146304" rIns="182880" bIns="146304" rtlCol="0" anchor="t">
            <a:noAutofit/>
          </a:bodyPr>
          <a:lstStyle/>
          <a:p>
            <a:r>
              <a:rPr lang="en-US" sz="2150" dirty="0">
                <a:latin typeface="+mj-lt"/>
              </a:rPr>
              <a:t>February 2018</a:t>
            </a:r>
          </a:p>
        </p:txBody>
      </p:sp>
    </p:spTree>
    <p:extLst>
      <p:ext uri="{BB962C8B-B14F-4D97-AF65-F5344CB8AC3E}">
        <p14:creationId xmlns:p14="http://schemas.microsoft.com/office/powerpoint/2010/main" val="139547579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E3B17D-3BC4-4AB8-B1B4-479335003EF2}"/>
              </a:ext>
            </a:extLst>
          </p:cNvPr>
          <p:cNvSpPr>
            <a:spLocks noGrp="1"/>
          </p:cNvSpPr>
          <p:nvPr>
            <p:ph type="title"/>
          </p:nvPr>
        </p:nvSpPr>
        <p:spPr/>
        <p:txBody>
          <a:bodyPr/>
          <a:lstStyle/>
          <a:p>
            <a:r>
              <a:rPr lang="en-US" dirty="0"/>
              <a:t>Influencers</a:t>
            </a:r>
          </a:p>
        </p:txBody>
      </p:sp>
      <p:sp>
        <p:nvSpPr>
          <p:cNvPr id="3" name="Text Placeholder 2">
            <a:extLst>
              <a:ext uri="{FF2B5EF4-FFF2-40B4-BE49-F238E27FC236}">
                <a16:creationId xmlns:a16="http://schemas.microsoft.com/office/drawing/2014/main" xmlns="" id="{11092436-D7BB-4C26-9622-33BC8FF3B8B7}"/>
              </a:ext>
            </a:extLst>
          </p:cNvPr>
          <p:cNvSpPr>
            <a:spLocks noGrp="1"/>
          </p:cNvSpPr>
          <p:nvPr>
            <p:ph type="body" sz="quarter" idx="12"/>
          </p:nvPr>
        </p:nvSpPr>
        <p:spPr>
          <a:xfrm>
            <a:off x="574039" y="2052896"/>
            <a:ext cx="10239735" cy="3406581"/>
          </a:xfrm>
        </p:spPr>
        <p:txBody>
          <a:bodyPr/>
          <a:lstStyle/>
          <a:p>
            <a:r>
              <a:rPr lang="en-US" dirty="0"/>
              <a:t>For customers who have over 5K followers, even if the scope is technical and therefore CSS scope, Marketing teams usually require us to get approval before replying back. Let us know if you’d like us to align anything new.</a:t>
            </a:r>
          </a:p>
          <a:p>
            <a:endParaRPr lang="en-US" dirty="0"/>
          </a:p>
          <a:p>
            <a:endParaRPr lang="en-US" dirty="0"/>
          </a:p>
          <a:p>
            <a:pPr algn="ctr"/>
            <a:r>
              <a:rPr lang="en-US" b="1" dirty="0">
                <a:solidFill>
                  <a:srgbClr val="FF0000"/>
                </a:solidFill>
              </a:rPr>
              <a:t>Escalation: Send to Fernanda first always. If Fernanda is OOF, Scott. </a:t>
            </a:r>
          </a:p>
        </p:txBody>
      </p:sp>
    </p:spTree>
    <p:extLst>
      <p:ext uri="{BB962C8B-B14F-4D97-AF65-F5344CB8AC3E}">
        <p14:creationId xmlns:p14="http://schemas.microsoft.com/office/powerpoint/2010/main" val="21913888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B369254D-E500-4A4E-A364-50F3F597E7C0}"/>
              </a:ext>
            </a:extLst>
          </p:cNvPr>
          <p:cNvSpPr>
            <a:spLocks noGrp="1"/>
          </p:cNvSpPr>
          <p:nvPr>
            <p:ph type="body" sz="quarter" idx="12"/>
          </p:nvPr>
        </p:nvSpPr>
        <p:spPr>
          <a:xfrm>
            <a:off x="410400" y="5054400"/>
            <a:ext cx="11781600" cy="1700570"/>
          </a:xfrm>
        </p:spPr>
        <p:txBody>
          <a:bodyPr vert="horz" lIns="91440" tIns="45720" rIns="91440" bIns="45720" rtlCol="0" anchor="t">
            <a:noAutofit/>
          </a:bodyPr>
          <a:lstStyle/>
          <a:p>
            <a:pPr marL="285750" indent="-285750">
              <a:lnSpc>
                <a:spcPct val="150000"/>
              </a:lnSpc>
              <a:spcBef>
                <a:spcPts val="100"/>
              </a:spcBef>
              <a:buFont typeface="Arial" panose="020B0604020202020204" pitchFamily="34" charset="0"/>
              <a:buChar char="•"/>
            </a:pPr>
            <a:r>
              <a:rPr lang="en-US" sz="1400" dirty="0">
                <a:latin typeface="Segoe UI" panose="020B0502040204020203" pitchFamily="34" charset="0"/>
                <a:cs typeface="Segoe UI" panose="020B0502040204020203" pitchFamily="34" charset="0"/>
              </a:rPr>
              <a:t>Power BI Solutions Page </a:t>
            </a:r>
            <a:r>
              <a:rPr lang="en-US" sz="1400" dirty="0">
                <a:latin typeface="Segoe UI" panose="020B0502040204020203" pitchFamily="34" charset="0"/>
                <a:cs typeface="Segoe UI" panose="020B0502040204020203" pitchFamily="34" charset="0"/>
                <a:hlinkClick r:id="rId3"/>
              </a:rPr>
              <a:t>https://community.powerbi.com/t5/Issues/idb-p/Issues</a:t>
            </a:r>
            <a:endParaRPr lang="en-US" sz="1400" dirty="0">
              <a:latin typeface="Segoe UI" panose="020B0502040204020203" pitchFamily="34" charset="0"/>
              <a:cs typeface="Segoe UI" panose="020B0502040204020203" pitchFamily="34" charset="0"/>
            </a:endParaRPr>
          </a:p>
          <a:p>
            <a:pPr marL="285750" indent="-285750">
              <a:lnSpc>
                <a:spcPct val="150000"/>
              </a:lnSpc>
              <a:spcBef>
                <a:spcPts val="100"/>
              </a:spcBef>
              <a:buChar char="•"/>
            </a:pPr>
            <a:r>
              <a:rPr lang="en-US" sz="1400" dirty="0">
                <a:latin typeface="Segoe UI" panose="020B0502040204020203" pitchFamily="34" charset="0"/>
                <a:cs typeface="Segoe UI" panose="020B0502040204020203" pitchFamily="34" charset="0"/>
              </a:rPr>
              <a:t>Feedback Wishlist: </a:t>
            </a:r>
            <a:r>
              <a:rPr lang="en-US" sz="1400" dirty="0">
                <a:latin typeface="Segoe UI" panose="020B0502040204020203" pitchFamily="34" charset="0"/>
                <a:cs typeface="Segoe UI" panose="020B0502040204020203" pitchFamily="34" charset="0"/>
                <a:hlinkClick r:id="rId3"/>
              </a:rPr>
              <a:t>https://community.powerbi.com/t5/Issues/idb-p/Issues</a:t>
            </a:r>
            <a:endParaRPr lang="en-US" sz="1400" dirty="0">
              <a:latin typeface="Segoe UI" panose="020B0502040204020203" pitchFamily="34" charset="0"/>
              <a:cs typeface="Segoe UI" panose="020B0502040204020203" pitchFamily="34" charset="0"/>
            </a:endParaRPr>
          </a:p>
          <a:p>
            <a:pPr marL="285750" indent="-285750">
              <a:lnSpc>
                <a:spcPct val="150000"/>
              </a:lnSpc>
              <a:spcBef>
                <a:spcPts val="100"/>
              </a:spcBef>
              <a:buChar char="•"/>
            </a:pPr>
            <a:r>
              <a:rPr lang="en-US" sz="1400" dirty="0">
                <a:latin typeface="Segoe UI" panose="020B0502040204020203" pitchFamily="34" charset="0"/>
                <a:cs typeface="Segoe UI" panose="020B0502040204020203" pitchFamily="34" charset="0"/>
              </a:rPr>
              <a:t>Request for PR: </a:t>
            </a:r>
            <a:r>
              <a:rPr lang="en-US" sz="1400" dirty="0">
                <a:latin typeface="Segoe UI" panose="020B0502040204020203" pitchFamily="34" charset="0"/>
                <a:cs typeface="Segoe UI" panose="020B0502040204020203" pitchFamily="34" charset="0"/>
                <a:hlinkClick r:id="rId4"/>
              </a:rPr>
              <a:t>https://news.microsoft.com/microsoft-public-relations-contacts/#8rWeQ7tUig7us8Cw.97</a:t>
            </a:r>
            <a:endParaRPr lang="en-US" sz="1400" dirty="0">
              <a:latin typeface="Segoe UI" panose="020B0502040204020203" pitchFamily="34" charset="0"/>
              <a:cs typeface="Segoe UI" panose="020B0502040204020203" pitchFamily="34" charset="0"/>
            </a:endParaRPr>
          </a:p>
          <a:p>
            <a:pPr marL="285750" indent="-285750">
              <a:lnSpc>
                <a:spcPct val="150000"/>
              </a:lnSpc>
              <a:spcBef>
                <a:spcPts val="100"/>
              </a:spcBef>
              <a:buChar char="•"/>
            </a:pPr>
            <a:r>
              <a:rPr lang="en-US" sz="1400" dirty="0">
                <a:latin typeface="Segoe UI" panose="020B0502040204020203" pitchFamily="34" charset="0"/>
                <a:cs typeface="Segoe UI" panose="020B0502040204020203" pitchFamily="34" charset="0"/>
              </a:rPr>
              <a:t>Contact a Power BI Expert (Sales): </a:t>
            </a:r>
            <a:r>
              <a:rPr lang="en-US" sz="1400" dirty="0">
                <a:latin typeface="Segoe UI" panose="020B0502040204020203" pitchFamily="34" charset="0"/>
                <a:cs typeface="Segoe UI" panose="020B0502040204020203" pitchFamily="34" charset="0"/>
                <a:hlinkClick r:id="rId5"/>
              </a:rPr>
              <a:t>https://info.microsoft.com/CO-PowerBI-ContactMe-Register.html</a:t>
            </a:r>
            <a:endParaRPr lang="en-US" sz="1400" dirty="0">
              <a:latin typeface="Segoe UI" panose="020B0502040204020203" pitchFamily="34" charset="0"/>
              <a:cs typeface="Segoe UI" panose="020B0502040204020203" pitchFamily="34" charset="0"/>
            </a:endParaRPr>
          </a:p>
          <a:p>
            <a:pPr marL="285750" indent="-285750">
              <a:lnSpc>
                <a:spcPct val="150000"/>
              </a:lnSpc>
              <a:spcBef>
                <a:spcPts val="100"/>
              </a:spcBef>
              <a:buFont typeface="Arial" panose="020B0604020202020204" pitchFamily="34" charset="0"/>
              <a:buChar char="•"/>
            </a:pPr>
            <a:r>
              <a:rPr lang="en-US" sz="1400" dirty="0">
                <a:latin typeface="Segoe UI" panose="020B0502040204020203" pitchFamily="34" charset="0"/>
                <a:cs typeface="Segoe UI" panose="020B0502040204020203" pitchFamily="34" charset="0"/>
              </a:rPr>
              <a:t>Request a Power BI Demo (Sales): </a:t>
            </a:r>
            <a:r>
              <a:rPr lang="en-US" sz="1400" dirty="0">
                <a:latin typeface="Segoe UI" panose="020B0502040204020203" pitchFamily="34" charset="0"/>
                <a:cs typeface="Segoe UI" panose="020B0502040204020203" pitchFamily="34" charset="0"/>
                <a:hlinkClick r:id="rId6"/>
              </a:rPr>
              <a:t>https://info.microsoft.com/CO-PowerBI-RequestADemo-Register.html</a:t>
            </a:r>
            <a:r>
              <a:rPr lang="en-US" sz="1400" dirty="0">
                <a:latin typeface="Segoe UI" panose="020B0502040204020203" pitchFamily="34" charset="0"/>
                <a:cs typeface="Segoe UI" panose="020B0502040204020203" pitchFamily="34" charset="0"/>
              </a:rPr>
              <a:t> </a:t>
            </a:r>
            <a:endParaRPr lang="en-US" sz="1400" u="sng" dirty="0">
              <a:solidFill>
                <a:srgbClr val="0563C1"/>
              </a:solidFill>
              <a:latin typeface="Segoe UI" panose="020B0502040204020203" pitchFamily="34" charset="0"/>
              <a:cs typeface="Segoe UI" panose="020B0502040204020203" pitchFamily="34" charset="0"/>
              <a:hlinkClick r:id="rId6"/>
            </a:endParaRPr>
          </a:p>
          <a:p>
            <a:pPr>
              <a:lnSpc>
                <a:spcPct val="150000"/>
              </a:lnSpc>
              <a:spcBef>
                <a:spcPts val="100"/>
              </a:spcBef>
            </a:pPr>
            <a:endParaRPr lang="en-US" sz="1600" dirty="0">
              <a:cs typeface="Calibri"/>
            </a:endParaRPr>
          </a:p>
          <a:p>
            <a:pPr marL="285750" indent="-285750">
              <a:lnSpc>
                <a:spcPct val="100000"/>
              </a:lnSpc>
              <a:spcBef>
                <a:spcPts val="2900"/>
              </a:spcBef>
              <a:buChar char="•"/>
            </a:pPr>
            <a:endParaRPr lang="en-US" sz="1400" dirty="0">
              <a:cs typeface="Calibri"/>
            </a:endParaRPr>
          </a:p>
          <a:p>
            <a:pPr>
              <a:lnSpc>
                <a:spcPct val="100000"/>
              </a:lnSpc>
              <a:spcBef>
                <a:spcPts val="2900"/>
              </a:spcBef>
            </a:pPr>
            <a:endParaRPr lang="en-US" sz="2000" dirty="0">
              <a:cs typeface="Calibri"/>
            </a:endParaRPr>
          </a:p>
        </p:txBody>
      </p:sp>
      <p:sp>
        <p:nvSpPr>
          <p:cNvPr id="7" name="Title 1">
            <a:extLst>
              <a:ext uri="{FF2B5EF4-FFF2-40B4-BE49-F238E27FC236}">
                <a16:creationId xmlns:a16="http://schemas.microsoft.com/office/drawing/2014/main" xmlns="" id="{954E4550-0555-4B0C-A57D-21F24BAACBDA}"/>
              </a:ext>
            </a:extLst>
          </p:cNvPr>
          <p:cNvSpPr txBox="1">
            <a:spLocks/>
          </p:cNvSpPr>
          <p:nvPr/>
        </p:nvSpPr>
        <p:spPr>
          <a:xfrm>
            <a:off x="257882" y="-167629"/>
            <a:ext cx="8964247" cy="112269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r>
              <a:rPr kumimoji="0" lang="en-US" sz="3200" b="0" i="0" u="none" strike="noStrike" kern="1200" cap="none" spc="-100" normalizeH="0" baseline="0" noProof="0" dirty="0">
                <a:ln w="3175">
                  <a:noFill/>
                </a:ln>
                <a:solidFill>
                  <a:srgbClr val="0072C6"/>
                </a:solidFill>
                <a:effectLst/>
                <a:uLnTx/>
                <a:uFillTx/>
                <a:latin typeface="Segoe UI Light"/>
                <a:ea typeface="+mn-ea"/>
                <a:cs typeface="Segoe UI" pitchFamily="34" charset="0"/>
              </a:rPr>
              <a:t>Power BI Triage Contacts</a:t>
            </a:r>
          </a:p>
        </p:txBody>
      </p:sp>
      <p:sp>
        <p:nvSpPr>
          <p:cNvPr id="8" name="Rectangle 7">
            <a:extLst>
              <a:ext uri="{FF2B5EF4-FFF2-40B4-BE49-F238E27FC236}">
                <a16:creationId xmlns:a16="http://schemas.microsoft.com/office/drawing/2014/main" xmlns="" id="{62C7506E-D702-48E0-93D9-18AF96867872}"/>
              </a:ext>
            </a:extLst>
          </p:cNvPr>
          <p:cNvSpPr/>
          <p:nvPr/>
        </p:nvSpPr>
        <p:spPr>
          <a:xfrm>
            <a:off x="257882" y="493014"/>
            <a:ext cx="10960692"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accent1"/>
                </a:solidFill>
                <a:latin typeface="Segoe UI" panose="020B0502040204020203" pitchFamily="34" charset="0"/>
                <a:cs typeface="Segoe UI" panose="020B0502040204020203" pitchFamily="34" charset="0"/>
              </a:rPr>
              <a:t>Resources for CSS Commercial Team</a:t>
            </a:r>
          </a:p>
        </p:txBody>
      </p:sp>
      <p:graphicFrame>
        <p:nvGraphicFramePr>
          <p:cNvPr id="2" name="Table 1">
            <a:extLst>
              <a:ext uri="{FF2B5EF4-FFF2-40B4-BE49-F238E27FC236}">
                <a16:creationId xmlns:a16="http://schemas.microsoft.com/office/drawing/2014/main" xmlns="" id="{016569E7-D5A7-496F-9B46-456BC37254A2}"/>
              </a:ext>
            </a:extLst>
          </p:cNvPr>
          <p:cNvGraphicFramePr>
            <a:graphicFrameLocks noGrp="1"/>
          </p:cNvGraphicFramePr>
          <p:nvPr>
            <p:extLst>
              <p:ext uri="{D42A27DB-BD31-4B8C-83A1-F6EECF244321}">
                <p14:modId xmlns:p14="http://schemas.microsoft.com/office/powerpoint/2010/main" val="2646229163"/>
              </p:ext>
            </p:extLst>
          </p:nvPr>
        </p:nvGraphicFramePr>
        <p:xfrm>
          <a:off x="410400" y="955065"/>
          <a:ext cx="10260000" cy="4155011"/>
        </p:xfrm>
        <a:graphic>
          <a:graphicData uri="http://schemas.openxmlformats.org/drawingml/2006/table">
            <a:tbl>
              <a:tblPr firstRow="1" bandRow="1">
                <a:tableStyleId>{5C22544A-7EE6-4342-B048-85BDC9FD1C3A}</a:tableStyleId>
              </a:tblPr>
              <a:tblGrid>
                <a:gridCol w="3420000">
                  <a:extLst>
                    <a:ext uri="{9D8B030D-6E8A-4147-A177-3AD203B41FA5}">
                      <a16:colId xmlns:a16="http://schemas.microsoft.com/office/drawing/2014/main" xmlns="" val="3203726747"/>
                    </a:ext>
                  </a:extLst>
                </a:gridCol>
                <a:gridCol w="3420000">
                  <a:extLst>
                    <a:ext uri="{9D8B030D-6E8A-4147-A177-3AD203B41FA5}">
                      <a16:colId xmlns:a16="http://schemas.microsoft.com/office/drawing/2014/main" xmlns="" val="4114221331"/>
                    </a:ext>
                  </a:extLst>
                </a:gridCol>
                <a:gridCol w="3420000">
                  <a:extLst>
                    <a:ext uri="{9D8B030D-6E8A-4147-A177-3AD203B41FA5}">
                      <a16:colId xmlns:a16="http://schemas.microsoft.com/office/drawing/2014/main" xmlns="" val="2020706206"/>
                    </a:ext>
                  </a:extLst>
                </a:gridCol>
              </a:tblGrid>
              <a:tr h="344339">
                <a:tc>
                  <a:txBody>
                    <a:bodyPr/>
                    <a:lstStyle/>
                    <a:p>
                      <a:pPr>
                        <a:buNone/>
                      </a:pPr>
                      <a:r>
                        <a:rPr lang="en-US" sz="1400"/>
                        <a:t>Contact:</a:t>
                      </a:r>
                    </a:p>
                  </a:txBody>
                  <a:tcPr anchor="ctr"/>
                </a:tc>
                <a:tc>
                  <a:txBody>
                    <a:bodyPr/>
                    <a:lstStyle/>
                    <a:p>
                      <a:r>
                        <a:rPr lang="en-US" sz="1400" dirty="0"/>
                        <a:t>Title:</a:t>
                      </a:r>
                    </a:p>
                  </a:txBody>
                  <a:tcPr anchor="ctr"/>
                </a:tc>
                <a:tc>
                  <a:txBody>
                    <a:bodyPr/>
                    <a:lstStyle/>
                    <a:p>
                      <a:r>
                        <a:rPr lang="en-US" sz="1400" dirty="0"/>
                        <a:t>Can help triage:</a:t>
                      </a:r>
                    </a:p>
                  </a:txBody>
                  <a:tcPr anchor="ctr"/>
                </a:tc>
                <a:extLst>
                  <a:ext uri="{0D108BD9-81ED-4DB2-BD59-A6C34878D82A}">
                    <a16:rowId xmlns:a16="http://schemas.microsoft.com/office/drawing/2014/main" xmlns="" val="2395586808"/>
                  </a:ext>
                </a:extLst>
              </a:tr>
              <a:tr h="769464">
                <a:tc>
                  <a:txBody>
                    <a:bodyPr/>
                    <a:lstStyle/>
                    <a:p>
                      <a:pPr marL="0" marR="0" lvl="0" indent="0" algn="l" defTabSz="914400" rtl="0" eaLnBrk="1" fontAlgn="auto" latinLnBrk="0" hangingPunct="1">
                        <a:lnSpc>
                          <a:spcPct val="150000"/>
                        </a:lnSpc>
                        <a:spcBef>
                          <a:spcPts val="1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Amanda Cofsky </a:t>
                      </a: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7"/>
                        </a:rPr>
                        <a:t>amac@microsoft.com</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anchor="ctr"/>
                </a:tc>
                <a:tc>
                  <a:txBody>
                    <a:bodyPr/>
                    <a:lstStyle/>
                    <a:p>
                      <a:pPr marL="0" marR="0" lvl="0" indent="0" algn="l" defTabSz="914400" rtl="0" eaLnBrk="1" fontAlgn="auto" latinLnBrk="0" hangingPunct="1">
                        <a:lnSpc>
                          <a:spcPct val="150000"/>
                        </a:lnSpc>
                        <a:spcBef>
                          <a:spcPts val="1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Program Manager</a:t>
                      </a:r>
                    </a:p>
                  </a:txBody>
                  <a:tcPr anchor="ctr"/>
                </a:tc>
                <a:tc>
                  <a:txBody>
                    <a:bodyPr/>
                    <a:lstStyle/>
                    <a:p>
                      <a:r>
                        <a:rPr lang="en-US" sz="1400"/>
                        <a:t>Website issues (primary contact), pricing questions</a:t>
                      </a:r>
                    </a:p>
                    <a:p>
                      <a:r>
                        <a:rPr lang="en-US" sz="1400"/>
                        <a:t>Accessibility/Content issues</a:t>
                      </a:r>
                      <a:endParaRPr lang="en-US" sz="1400" dirty="0"/>
                    </a:p>
                  </a:txBody>
                  <a:tcPr anchor="ctr"/>
                </a:tc>
                <a:extLst>
                  <a:ext uri="{0D108BD9-81ED-4DB2-BD59-A6C34878D82A}">
                    <a16:rowId xmlns:a16="http://schemas.microsoft.com/office/drawing/2014/main" xmlns="" val="2880959783"/>
                  </a:ext>
                </a:extLst>
              </a:tr>
              <a:tr h="449555">
                <a:tc>
                  <a:txBody>
                    <a:bodyPr/>
                    <a:lstStyle/>
                    <a:p>
                      <a:pPr marL="0" marR="0" lvl="0" indent="0" algn="l" defTabSz="914400" rtl="0" eaLnBrk="1" fontAlgn="auto" latinLnBrk="0" hangingPunct="1">
                        <a:lnSpc>
                          <a:spcPct val="150000"/>
                        </a:lnSpc>
                        <a:spcBef>
                          <a:spcPts val="1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Jae Taylor </a:t>
                      </a: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8"/>
                        </a:rPr>
                        <a:t>jatayl@microsoft.com</a:t>
                      </a:r>
                      <a:endParaRPr kumimoji="0" lang="en-US" sz="1400" b="0" i="0" u="none" strike="noStrike" kern="1200" cap="none" spc="0" normalizeH="0" baseline="0" noProof="0" dirty="0">
                        <a:ln>
                          <a:noFill/>
                        </a:ln>
                        <a:solidFill>
                          <a:prstClr val="black"/>
                        </a:solidFill>
                        <a:effectLst/>
                        <a:uLnTx/>
                        <a:uFillTx/>
                        <a:latin typeface="+mn-lt"/>
                        <a:ea typeface="+mn-ea"/>
                        <a:cs typeface="Segoe UI" panose="020B0502040204020203" pitchFamily="34" charset="0"/>
                      </a:endParaRPr>
                    </a:p>
                  </a:txBody>
                  <a:tcPr anchor="ctr"/>
                </a:tc>
                <a:tc>
                  <a:txBody>
                    <a:bodyPr/>
                    <a:lstStyle/>
                    <a:p>
                      <a:pPr marL="0" marR="0" lvl="0" indent="0" algn="l" defTabSz="914400" rtl="0" eaLnBrk="1" fontAlgn="auto" latinLnBrk="0" hangingPunct="1">
                        <a:lnSpc>
                          <a:spcPct val="150000"/>
                        </a:lnSpc>
                        <a:spcBef>
                          <a:spcPts val="1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Senior Program Manager</a:t>
                      </a:r>
                      <a:endParaRPr kumimoji="0" lang="en-US" sz="1400" b="0" i="0" u="none" strike="noStrike" kern="1200" cap="none" spc="0" normalizeH="0" baseline="0" noProof="0" dirty="0">
                        <a:ln>
                          <a:noFill/>
                        </a:ln>
                        <a:solidFill>
                          <a:prstClr val="black"/>
                        </a:solidFill>
                        <a:effectLst/>
                        <a:uLnTx/>
                        <a:uFillTx/>
                        <a:latin typeface="+mn-lt"/>
                        <a:ea typeface="+mn-ea"/>
                        <a:cs typeface="Segoe UI" panose="020B0502040204020203" pitchFamily="34" charset="0"/>
                      </a:endParaRPr>
                    </a:p>
                  </a:txBody>
                  <a:tcPr anchor="ctr"/>
                </a:tc>
                <a:tc>
                  <a:txBody>
                    <a:bodyPr/>
                    <a:lstStyle/>
                    <a:p>
                      <a:r>
                        <a:rPr lang="en-US" sz="1400" dirty="0"/>
                        <a:t>Website issues (secondary contact)</a:t>
                      </a:r>
                    </a:p>
                  </a:txBody>
                  <a:tcPr anchor="ctr"/>
                </a:tc>
                <a:extLst>
                  <a:ext uri="{0D108BD9-81ED-4DB2-BD59-A6C34878D82A}">
                    <a16:rowId xmlns:a16="http://schemas.microsoft.com/office/drawing/2014/main" xmlns="" val="701237691"/>
                  </a:ext>
                </a:extLst>
              </a:tr>
              <a:tr h="545205">
                <a:tc>
                  <a:txBody>
                    <a:bodyPr/>
                    <a:lstStyle/>
                    <a:p>
                      <a:pPr marL="0" marR="0" lvl="0" indent="0" algn="l" defTabSz="914400" rtl="0" eaLnBrk="1" fontAlgn="auto" latinLnBrk="0" hangingPunct="1">
                        <a:lnSpc>
                          <a:spcPct val="150000"/>
                        </a:lnSpc>
                        <a:spcBef>
                          <a:spcPts val="1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Richard Tkachuk </a:t>
                      </a: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9"/>
                        </a:rPr>
                        <a:t>richtk@microsoft.com</a:t>
                      </a:r>
                      <a:endParaRPr kumimoji="0" lang="en-US" sz="14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lvl="0" indent="0" algn="l" defTabSz="914400" rtl="0" eaLnBrk="1" fontAlgn="auto" latinLnBrk="0" hangingPunct="1">
                        <a:lnSpc>
                          <a:spcPct val="150000"/>
                        </a:lnSpc>
                        <a:spcBef>
                          <a:spcPts val="1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Principal Program Manager</a:t>
                      </a:r>
                      <a:endParaRPr kumimoji="0" lang="en-US" sz="14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Website issues (secondary contact)</a:t>
                      </a:r>
                    </a:p>
                  </a:txBody>
                  <a:tcPr anchor="ctr"/>
                </a:tc>
                <a:extLst>
                  <a:ext uri="{0D108BD9-81ED-4DB2-BD59-A6C34878D82A}">
                    <a16:rowId xmlns:a16="http://schemas.microsoft.com/office/drawing/2014/main" xmlns="" val="1985842820"/>
                  </a:ext>
                </a:extLst>
              </a:tr>
              <a:tr h="545205">
                <a:tc>
                  <a:txBody>
                    <a:bodyPr/>
                    <a:lstStyle/>
                    <a:p>
                      <a:pPr marL="0" marR="0" lvl="0" indent="0" algn="l" defTabSz="914400" rtl="0" eaLnBrk="1" fontAlgn="auto" latinLnBrk="0" hangingPunct="1">
                        <a:lnSpc>
                          <a:spcPct val="150000"/>
                        </a:lnSpc>
                        <a:spcBef>
                          <a:spcPts val="1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Sandy Rivas </a:t>
                      </a:r>
                      <a:r>
                        <a:rPr kumimoji="0" lang="en-US" sz="1400" b="0" i="0" u="sng" strike="noStrike" kern="1200" cap="none" spc="0" normalizeH="0" baseline="0" noProof="0" dirty="0">
                          <a:ln>
                            <a:noFill/>
                          </a:ln>
                          <a:solidFill>
                            <a:srgbClr val="0563C1"/>
                          </a:solidFill>
                          <a:effectLst/>
                          <a:uLnTx/>
                          <a:uFillTx/>
                          <a:latin typeface="Calibri" panose="020F0502020204030204" pitchFamily="34" charset="0"/>
                          <a:ea typeface="+mn-ea"/>
                          <a:cs typeface="Segoe UI" panose="020B0502040204020203" pitchFamily="34" charset="0"/>
                          <a:hlinkClick r:id="rId10"/>
                        </a:rPr>
                        <a:t>s</a:t>
                      </a:r>
                      <a:r>
                        <a:rPr kumimoji="0" lang="en-US" sz="14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mn-cs"/>
                          <a:hlinkClick r:id="rId10"/>
                        </a:rPr>
                        <a:t>andy.rivas@microsoft.com</a:t>
                      </a:r>
                      <a:endParaRPr kumimoji="0" lang="en-US" sz="1400" b="0" i="0" u="sng" strike="noStrike" kern="1200" cap="none" spc="0" normalizeH="0" baseline="0" noProof="0" dirty="0">
                        <a:ln>
                          <a:noFill/>
                        </a:ln>
                        <a:solidFill>
                          <a:srgbClr val="0563C1"/>
                        </a:solidFill>
                        <a:effectLst/>
                        <a:uLnTx/>
                        <a:uFillTx/>
                        <a:latin typeface="Calibri" panose="020F0502020204030204" pitchFamily="34" charset="0"/>
                        <a:ea typeface="+mn-ea"/>
                        <a:cs typeface="+mn-cs"/>
                      </a:endParaRPr>
                    </a:p>
                  </a:txBody>
                  <a:tcPr anchor="ctr"/>
                </a:tc>
                <a:tc>
                  <a:txBody>
                    <a:bodyPr/>
                    <a:lstStyle/>
                    <a:p>
                      <a:pPr marL="0" marR="0" lvl="0" indent="0" algn="l" defTabSz="914400" rtl="0" eaLnBrk="1" fontAlgn="auto" latinLnBrk="0" hangingPunct="1">
                        <a:lnSpc>
                          <a:spcPct val="150000"/>
                        </a:lnSpc>
                        <a:spcBef>
                          <a:spcPts val="1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Program Manager</a:t>
                      </a:r>
                      <a:endParaRPr kumimoji="0" lang="en-US" sz="1400" b="0" i="0" u="sng" strike="noStrike" kern="1200" cap="none" spc="0" normalizeH="0" baseline="0" noProof="0" dirty="0">
                        <a:ln>
                          <a:noFill/>
                        </a:ln>
                        <a:solidFill>
                          <a:srgbClr val="0563C1"/>
                        </a:solidFill>
                        <a:effectLst/>
                        <a:uLnTx/>
                        <a:uFillTx/>
                        <a:latin typeface="Calibri" panose="020F0502020204030204" pitchFamily="34" charset="0"/>
                        <a:ea typeface="+mn-ea"/>
                        <a:cs typeface="+mn-cs"/>
                      </a:endParaRPr>
                    </a:p>
                  </a:txBody>
                  <a:tcPr anchor="ctr"/>
                </a:tc>
                <a:tc>
                  <a:txBody>
                    <a:bodyPr/>
                    <a:lstStyle/>
                    <a:p>
                      <a:r>
                        <a:rPr lang="en-US" sz="1400" dirty="0"/>
                        <a:t>Community-related questions</a:t>
                      </a:r>
                    </a:p>
                  </a:txBody>
                  <a:tcPr anchor="ctr"/>
                </a:tc>
                <a:extLst>
                  <a:ext uri="{0D108BD9-81ED-4DB2-BD59-A6C34878D82A}">
                    <a16:rowId xmlns:a16="http://schemas.microsoft.com/office/drawing/2014/main" xmlns="" val="2890301063"/>
                  </a:ext>
                </a:extLst>
              </a:tr>
              <a:tr h="991967">
                <a:tc>
                  <a:txBody>
                    <a:bodyPr/>
                    <a:lstStyle/>
                    <a:p>
                      <a:pPr marL="0" marR="0" lvl="0" indent="0" algn="l" defTabSz="914400" rtl="0" eaLnBrk="1" fontAlgn="auto" latinLnBrk="0" hangingPunct="1">
                        <a:lnSpc>
                          <a:spcPct val="150000"/>
                        </a:lnSpc>
                        <a:spcBef>
                          <a:spcPts val="1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Chauncy Freels </a:t>
                      </a: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11"/>
                        </a:rPr>
                        <a:t>chaunf@microsoft.com</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txBody>
                  <a:tcPr anchor="ctr"/>
                </a:tc>
                <a:tc>
                  <a:txBody>
                    <a:bodyPr/>
                    <a:lstStyle/>
                    <a:p>
                      <a:pPr marL="0" marR="0" lvl="0" indent="0" algn="l" defTabSz="914400" rtl="0" eaLnBrk="1" fontAlgn="auto" latinLnBrk="0" hangingPunct="1">
                        <a:lnSpc>
                          <a:spcPct val="150000"/>
                        </a:lnSpc>
                        <a:spcBef>
                          <a:spcPts val="1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Product Marketing Manager</a:t>
                      </a:r>
                    </a:p>
                  </a:txBody>
                  <a:tcPr anchor="ctr"/>
                </a:tc>
                <a:tc>
                  <a:txBody>
                    <a:bodyPr/>
                    <a:lstStyle/>
                    <a:p>
                      <a:pPr>
                        <a:buNone/>
                      </a:pPr>
                      <a:r>
                        <a:rPr lang="en-US" sz="1400"/>
                        <a:t>Pricing questions b2b </a:t>
                      </a:r>
                    </a:p>
                    <a:p>
                      <a:pPr lvl="0">
                        <a:buNone/>
                      </a:pPr>
                      <a:r>
                        <a:rPr lang="en-US" sz="1400"/>
                        <a:t>Escalate to inside sales</a:t>
                      </a:r>
                    </a:p>
                    <a:p>
                      <a:pPr lvl="0">
                        <a:buNone/>
                      </a:pPr>
                      <a:r>
                        <a:rPr lang="en-US" sz="1400"/>
                        <a:t>Demo support </a:t>
                      </a:r>
                    </a:p>
                    <a:p>
                      <a:pPr lvl="0">
                        <a:buNone/>
                      </a:pPr>
                      <a:r>
                        <a:rPr lang="en-US" sz="1400"/>
                        <a:t>Creative asset inquiry</a:t>
                      </a:r>
                      <a:endParaRPr lang="en-US" sz="1400" dirty="0"/>
                    </a:p>
                  </a:txBody>
                  <a:tcPr anchor="ctr"/>
                </a:tc>
                <a:extLst>
                  <a:ext uri="{0D108BD9-81ED-4DB2-BD59-A6C34878D82A}">
                    <a16:rowId xmlns:a16="http://schemas.microsoft.com/office/drawing/2014/main" xmlns="" val="1350716205"/>
                  </a:ext>
                </a:extLst>
              </a:tr>
              <a:tr h="509276">
                <a:tc>
                  <a:txBody>
                    <a:bodyPr/>
                    <a:lstStyle/>
                    <a:p>
                      <a:pPr lvl="0" algn="l" defTabSz="914400" eaLnBrk="1" fontAlgn="auto" latinLnBrk="0" hangingPunct="1">
                        <a:buClrTx/>
                        <a:buSzTx/>
                        <a:buNone/>
                        <a:tabLst/>
                        <a:defRPr/>
                      </a:pPr>
                      <a:r>
                        <a:rPr kumimoji="0" lang="en-US" sz="1400" b="0" i="0" u="none" strike="noStrike" kern="1200" cap="none" spc="0" normalizeH="0" baseline="0" noProof="0" dirty="0" err="1">
                          <a:ln>
                            <a:noFill/>
                          </a:ln>
                          <a:solidFill>
                            <a:srgbClr val="000000"/>
                          </a:solidFill>
                          <a:effectLst/>
                          <a:uLnTx/>
                          <a:uFillTx/>
                          <a:latin typeface="Segoe"/>
                          <a:ea typeface="+mn-ea"/>
                          <a:cs typeface="Segoe UI"/>
                        </a:rPr>
                        <a:t>Chriss</a:t>
                      </a:r>
                      <a:r>
                        <a:rPr kumimoji="0" lang="en-US" sz="1400" b="0" i="0" u="none" strike="noStrike" kern="1200" cap="none" spc="0" normalizeH="0" baseline="0" noProof="0" dirty="0">
                          <a:ln>
                            <a:noFill/>
                          </a:ln>
                          <a:solidFill>
                            <a:srgbClr val="000000"/>
                          </a:solidFill>
                          <a:effectLst/>
                          <a:uLnTx/>
                          <a:uFillTx/>
                          <a:latin typeface="Segoe"/>
                          <a:ea typeface="+mn-ea"/>
                          <a:cs typeface="Segoe UI"/>
                        </a:rPr>
                        <a:t> Cardwell </a:t>
                      </a:r>
                      <a:r>
                        <a:rPr lang="en-US" sz="1400" u="sng" kern="1200" dirty="0">
                          <a:solidFill>
                            <a:schemeClr val="dk1"/>
                          </a:solidFill>
                          <a:effectLst/>
                          <a:latin typeface="Segoe"/>
                          <a:ea typeface="+mn-ea"/>
                          <a:cs typeface="+mn-cs"/>
                          <a:hlinkClick r:id="rId12"/>
                        </a:rPr>
                        <a:t>chrissca@microsoft.com</a:t>
                      </a:r>
                      <a:endParaRPr kumimoji="0" lang="en-US" sz="1400" b="0" i="0" u="none" strike="noStrike" kern="1200" cap="none" spc="0" normalizeH="0" baseline="0" noProof="0" dirty="0">
                        <a:ln>
                          <a:noFill/>
                        </a:ln>
                        <a:solidFill>
                          <a:srgbClr val="000000"/>
                        </a:solidFill>
                        <a:effectLst/>
                        <a:uLnTx/>
                        <a:uFillTx/>
                        <a:latin typeface="Segoe"/>
                        <a:ea typeface="+mn-ea"/>
                        <a:cs typeface="Segoe UI"/>
                      </a:endParaRPr>
                    </a:p>
                  </a:txBody>
                  <a:tcPr anchor="ctr"/>
                </a:tc>
                <a:tc>
                  <a:txBody>
                    <a:bodyPr/>
                    <a:lstStyle/>
                    <a:p>
                      <a:pPr lvl="0" algn="l" defTabSz="914400" eaLnBrk="1" fontAlgn="auto" latinLnBrk="0" hangingPunct="1">
                        <a:buClrTx/>
                        <a:buSz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a:rPr>
                        <a:t>Product Marketing Manager</a:t>
                      </a:r>
                    </a:p>
                  </a:txBody>
                  <a:tcPr anchor="ctr"/>
                </a:tc>
                <a:tc>
                  <a:txBody>
                    <a:bodyPr/>
                    <a:lstStyle/>
                    <a:p>
                      <a:pPr lvl="0">
                        <a:buNone/>
                      </a:pPr>
                      <a:r>
                        <a:rPr lang="en-US" sz="1400" dirty="0"/>
                        <a:t> Follow up on various PBI Forms</a:t>
                      </a:r>
                    </a:p>
                  </a:txBody>
                  <a:tcPr anchor="ctr"/>
                </a:tc>
                <a:extLst>
                  <a:ext uri="{0D108BD9-81ED-4DB2-BD59-A6C34878D82A}">
                    <a16:rowId xmlns:a16="http://schemas.microsoft.com/office/drawing/2014/main" xmlns="" val="1532252788"/>
                  </a:ext>
                </a:extLst>
              </a:tr>
            </a:tbl>
          </a:graphicData>
        </a:graphic>
      </p:graphicFrame>
    </p:spTree>
    <p:extLst>
      <p:ext uri="{BB962C8B-B14F-4D97-AF65-F5344CB8AC3E}">
        <p14:creationId xmlns:p14="http://schemas.microsoft.com/office/powerpoint/2010/main" val="11945868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46274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617"/>
            <a:ext cx="11617959" cy="1793104"/>
          </a:xfrm>
        </p:spPr>
        <p:txBody>
          <a:bodyPr/>
          <a:lstStyle/>
          <a:p>
            <a:r>
              <a:rPr lang="en-US" sz="4000" dirty="0"/>
              <a:t>Power BI Triage Plan Overview </a:t>
            </a:r>
          </a:p>
        </p:txBody>
      </p:sp>
      <p:graphicFrame>
        <p:nvGraphicFramePr>
          <p:cNvPr id="4" name="Table 3"/>
          <p:cNvGraphicFramePr>
            <a:graphicFrameLocks noGrp="1"/>
          </p:cNvGraphicFramePr>
          <p:nvPr>
            <p:extLst>
              <p:ext uri="{D42A27DB-BD31-4B8C-83A1-F6EECF244321}">
                <p14:modId xmlns:p14="http://schemas.microsoft.com/office/powerpoint/2010/main" val="398388825"/>
              </p:ext>
            </p:extLst>
          </p:nvPr>
        </p:nvGraphicFramePr>
        <p:xfrm>
          <a:off x="340359" y="899169"/>
          <a:ext cx="11582400" cy="5608320"/>
        </p:xfrm>
        <a:graphic>
          <a:graphicData uri="http://schemas.openxmlformats.org/drawingml/2006/table">
            <a:tbl>
              <a:tblPr firstRow="1" bandRow="1">
                <a:tableStyleId>{5C22544A-7EE6-4342-B048-85BDC9FD1C3A}</a:tableStyleId>
              </a:tblPr>
              <a:tblGrid>
                <a:gridCol w="1924183">
                  <a:extLst>
                    <a:ext uri="{9D8B030D-6E8A-4147-A177-3AD203B41FA5}">
                      <a16:colId xmlns:a16="http://schemas.microsoft.com/office/drawing/2014/main" xmlns="" val="20000"/>
                    </a:ext>
                  </a:extLst>
                </a:gridCol>
                <a:gridCol w="1349343">
                  <a:extLst>
                    <a:ext uri="{9D8B030D-6E8A-4147-A177-3AD203B41FA5}">
                      <a16:colId xmlns:a16="http://schemas.microsoft.com/office/drawing/2014/main" xmlns="" val="20001"/>
                    </a:ext>
                  </a:extLst>
                </a:gridCol>
                <a:gridCol w="1946896">
                  <a:extLst>
                    <a:ext uri="{9D8B030D-6E8A-4147-A177-3AD203B41FA5}">
                      <a16:colId xmlns:a16="http://schemas.microsoft.com/office/drawing/2014/main" xmlns="" val="274692566"/>
                    </a:ext>
                  </a:extLst>
                </a:gridCol>
                <a:gridCol w="1757753">
                  <a:extLst>
                    <a:ext uri="{9D8B030D-6E8A-4147-A177-3AD203B41FA5}">
                      <a16:colId xmlns:a16="http://schemas.microsoft.com/office/drawing/2014/main" xmlns="" val="20002"/>
                    </a:ext>
                  </a:extLst>
                </a:gridCol>
                <a:gridCol w="3342223">
                  <a:extLst>
                    <a:ext uri="{9D8B030D-6E8A-4147-A177-3AD203B41FA5}">
                      <a16:colId xmlns:a16="http://schemas.microsoft.com/office/drawing/2014/main" xmlns="" val="20003"/>
                    </a:ext>
                  </a:extLst>
                </a:gridCol>
                <a:gridCol w="1262002">
                  <a:extLst>
                    <a:ext uri="{9D8B030D-6E8A-4147-A177-3AD203B41FA5}">
                      <a16:colId xmlns:a16="http://schemas.microsoft.com/office/drawing/2014/main" xmlns="" val="20004"/>
                    </a:ext>
                  </a:extLst>
                </a:gridCol>
              </a:tblGrid>
              <a:tr h="311218">
                <a:tc>
                  <a:txBody>
                    <a:bodyPr/>
                    <a:lstStyle/>
                    <a:p>
                      <a:pPr algn="ctr"/>
                      <a:r>
                        <a:rPr lang="en-US" sz="1200" b="0" dirty="0">
                          <a:latin typeface="+mj-lt"/>
                        </a:rPr>
                        <a:t>Level</a:t>
                      </a:r>
                      <a:r>
                        <a:rPr lang="en-US" sz="1200" b="0" baseline="0" dirty="0">
                          <a:latin typeface="+mj-lt"/>
                        </a:rPr>
                        <a:t> of importance (1=low, 3=high)</a:t>
                      </a:r>
                      <a:endParaRPr lang="en-US" sz="1200" b="0" dirty="0">
                        <a:latin typeface="+mj-lt"/>
                      </a:endParaRPr>
                    </a:p>
                  </a:txBody>
                  <a:tcPr anchor="ctr"/>
                </a:tc>
                <a:tc>
                  <a:txBody>
                    <a:bodyPr/>
                    <a:lstStyle/>
                    <a:p>
                      <a:pPr algn="ctr"/>
                      <a:r>
                        <a:rPr lang="en-US" sz="1200" b="0" dirty="0">
                          <a:latin typeface="+mj-lt"/>
                        </a:rPr>
                        <a:t>Types</a:t>
                      </a:r>
                    </a:p>
                  </a:txBody>
                  <a:tcPr anchor="ctr"/>
                </a:tc>
                <a:tc>
                  <a:txBody>
                    <a:bodyPr/>
                    <a:lstStyle/>
                    <a:p>
                      <a:pPr algn="ctr"/>
                      <a:r>
                        <a:rPr lang="en-US" sz="1200" b="0" dirty="0">
                          <a:latin typeface="+mj-lt"/>
                        </a:rPr>
                        <a:t>CSS Commercial Team Action</a:t>
                      </a:r>
                    </a:p>
                  </a:txBody>
                  <a:tcPr anchor="ctr"/>
                </a:tc>
                <a:tc>
                  <a:txBody>
                    <a:bodyPr/>
                    <a:lstStyle/>
                    <a:p>
                      <a:pPr algn="ctr"/>
                      <a:r>
                        <a:rPr lang="en-US" sz="1200" b="0" dirty="0">
                          <a:latin typeface="+mj-lt"/>
                        </a:rPr>
                        <a:t>C+E Community Manager Action </a:t>
                      </a:r>
                    </a:p>
                  </a:txBody>
                  <a:tcPr anchor="ctr"/>
                </a:tc>
                <a:tc>
                  <a:txBody>
                    <a:bodyPr/>
                    <a:lstStyle/>
                    <a:p>
                      <a:pPr algn="ctr"/>
                      <a:r>
                        <a:rPr lang="en-US" sz="1200" b="0" dirty="0">
                          <a:latin typeface="+mj-lt"/>
                        </a:rPr>
                        <a:t>Follow-up actions </a:t>
                      </a:r>
                    </a:p>
                  </a:txBody>
                  <a:tcPr anchor="ctr"/>
                </a:tc>
                <a:tc>
                  <a:txBody>
                    <a:bodyPr/>
                    <a:lstStyle/>
                    <a:p>
                      <a:pPr algn="ctr"/>
                      <a:r>
                        <a:rPr lang="en-US" sz="1200" b="0" dirty="0">
                          <a:latin typeface="+mj-lt"/>
                        </a:rPr>
                        <a:t>Action</a:t>
                      </a:r>
                      <a:r>
                        <a:rPr lang="en-US" sz="1200" b="0" baseline="0" dirty="0">
                          <a:latin typeface="+mj-lt"/>
                        </a:rPr>
                        <a:t> ETA</a:t>
                      </a:r>
                      <a:endParaRPr lang="en-US" sz="1200" b="0" dirty="0">
                        <a:latin typeface="+mj-lt"/>
                      </a:endParaRPr>
                    </a:p>
                  </a:txBody>
                  <a:tcPr anchor="ctr"/>
                </a:tc>
                <a:extLst>
                  <a:ext uri="{0D108BD9-81ED-4DB2-BD59-A6C34878D82A}">
                    <a16:rowId xmlns:a16="http://schemas.microsoft.com/office/drawing/2014/main" xmlns="" val="10000"/>
                  </a:ext>
                </a:extLst>
              </a:tr>
              <a:tr h="311610">
                <a:tc>
                  <a:txBody>
                    <a:bodyPr/>
                    <a:lstStyle/>
                    <a:p>
                      <a:pPr algn="ctr"/>
                      <a:r>
                        <a:rPr lang="en-US" sz="1600" dirty="0">
                          <a:latin typeface="+mj-lt"/>
                        </a:rPr>
                        <a:t>1</a:t>
                      </a:r>
                    </a:p>
                  </a:txBody>
                  <a:tcPr anchor="ctr"/>
                </a:tc>
                <a:tc>
                  <a:txBody>
                    <a:bodyPr/>
                    <a:lstStyle/>
                    <a:p>
                      <a:pPr algn="l"/>
                      <a:r>
                        <a:rPr lang="en-US" sz="1200" dirty="0">
                          <a:latin typeface="+mj-lt"/>
                        </a:rPr>
                        <a:t>Kudos</a:t>
                      </a:r>
                    </a:p>
                  </a:txBody>
                  <a:tcPr anchor="ctr"/>
                </a:tc>
                <a:tc>
                  <a:txBody>
                    <a:bodyPr/>
                    <a:lstStyle/>
                    <a:p>
                      <a:pPr algn="l"/>
                      <a:r>
                        <a:rPr lang="en-US" sz="1200" dirty="0">
                          <a:latin typeface="+mj-lt"/>
                        </a:rPr>
                        <a:t>None</a:t>
                      </a:r>
                    </a:p>
                  </a:txBody>
                  <a:tcPr anchor="ctr"/>
                </a:tc>
                <a:tc>
                  <a:txBody>
                    <a:bodyPr/>
                    <a:lstStyle/>
                    <a:p>
                      <a:pPr marL="0" indent="0">
                        <a:buFont typeface="Arial" panose="020B0604020202020204" pitchFamily="34" charset="0"/>
                        <a:buNone/>
                      </a:pPr>
                      <a:r>
                        <a:rPr lang="en-US" sz="1200" dirty="0">
                          <a:latin typeface="+mj-lt"/>
                        </a:rPr>
                        <a:t>Thank and engage user.</a:t>
                      </a:r>
                    </a:p>
                  </a:txBody>
                  <a:tcPr anchor="ctr"/>
                </a:tc>
                <a:tc>
                  <a:txBody>
                    <a:bodyPr/>
                    <a:lstStyle/>
                    <a:p>
                      <a:r>
                        <a:rPr lang="en-US" sz="1200" dirty="0">
                          <a:latin typeface="+mj-lt"/>
                        </a:rPr>
                        <a:t>None. </a:t>
                      </a:r>
                    </a:p>
                  </a:txBody>
                  <a:tcPr anchor="ctr"/>
                </a:tc>
                <a:tc>
                  <a:txBody>
                    <a:bodyPr/>
                    <a:lstStyle/>
                    <a:p>
                      <a:r>
                        <a:rPr lang="en-US" sz="1200" dirty="0">
                          <a:latin typeface="+mj-lt"/>
                        </a:rPr>
                        <a:t>N/A</a:t>
                      </a:r>
                    </a:p>
                  </a:txBody>
                  <a:tcPr anchor="ctr"/>
                </a:tc>
                <a:extLst>
                  <a:ext uri="{0D108BD9-81ED-4DB2-BD59-A6C34878D82A}">
                    <a16:rowId xmlns:a16="http://schemas.microsoft.com/office/drawing/2014/main" xmlns="" val="10001"/>
                  </a:ext>
                </a:extLst>
              </a:tr>
              <a:tr h="311610">
                <a:tc>
                  <a:txBody>
                    <a:bodyPr/>
                    <a:lstStyle/>
                    <a:p>
                      <a:pPr algn="ctr"/>
                      <a:r>
                        <a:rPr lang="en-US" sz="1600" dirty="0">
                          <a:latin typeface="+mj-lt"/>
                        </a:rPr>
                        <a:t>1</a:t>
                      </a:r>
                    </a:p>
                  </a:txBody>
                  <a:tcPr anchor="ctr"/>
                </a:tc>
                <a:tc>
                  <a:txBody>
                    <a:bodyPr/>
                    <a:lstStyle/>
                    <a:p>
                      <a:pPr algn="l"/>
                      <a:r>
                        <a:rPr lang="en-US" sz="1200" dirty="0">
                          <a:latin typeface="+mj-lt"/>
                        </a:rPr>
                        <a:t>“Rants”</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Light"/>
                          <a:ea typeface="+mn-ea"/>
                          <a:cs typeface="+mn-cs"/>
                        </a:rPr>
                        <a:t>None.</a:t>
                      </a:r>
                    </a:p>
                  </a:txBody>
                  <a:tcPr anchor="ctr"/>
                </a:tc>
                <a:tc>
                  <a:txBody>
                    <a:bodyPr/>
                    <a:lstStyle/>
                    <a:p>
                      <a:pPr marL="0" indent="0">
                        <a:buFont typeface="Arial" panose="020B0604020202020204" pitchFamily="34" charset="0"/>
                        <a:buNone/>
                      </a:pPr>
                      <a:r>
                        <a:rPr lang="en-US" sz="1200" dirty="0">
                          <a:latin typeface="+mj-lt"/>
                        </a:rPr>
                        <a:t>None. </a:t>
                      </a:r>
                    </a:p>
                  </a:txBody>
                  <a:tcPr anchor="ctr"/>
                </a:tc>
                <a:tc>
                  <a:txBody>
                    <a:bodyPr/>
                    <a:lstStyle/>
                    <a:p>
                      <a:r>
                        <a:rPr lang="en-US" sz="1200" dirty="0">
                          <a:latin typeface="+mj-lt"/>
                        </a:rPr>
                        <a:t>None. </a:t>
                      </a:r>
                    </a:p>
                  </a:txBody>
                  <a:tcPr anchor="ctr"/>
                </a:tc>
                <a:tc>
                  <a:txBody>
                    <a:bodyPr/>
                    <a:lstStyle/>
                    <a:p>
                      <a:r>
                        <a:rPr lang="en-US" sz="1200" dirty="0">
                          <a:latin typeface="+mj-lt"/>
                        </a:rPr>
                        <a:t>N/A</a:t>
                      </a:r>
                    </a:p>
                  </a:txBody>
                  <a:tcPr anchor="ctr"/>
                </a:tc>
                <a:extLst>
                  <a:ext uri="{0D108BD9-81ED-4DB2-BD59-A6C34878D82A}">
                    <a16:rowId xmlns:a16="http://schemas.microsoft.com/office/drawing/2014/main" xmlns="" val="10002"/>
                  </a:ext>
                </a:extLst>
              </a:tr>
              <a:tr h="424922">
                <a:tc>
                  <a:txBody>
                    <a:bodyPr/>
                    <a:lstStyle/>
                    <a:p>
                      <a:pPr algn="ctr"/>
                      <a:r>
                        <a:rPr lang="en-US" sz="1600" dirty="0">
                          <a:latin typeface="+mj-lt"/>
                        </a:rPr>
                        <a:t>1</a:t>
                      </a:r>
                    </a:p>
                  </a:txBody>
                  <a:tcPr anchor="ct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200" dirty="0">
                          <a:latin typeface="+mj-lt"/>
                        </a:rPr>
                        <a:t>Remarks</a:t>
                      </a:r>
                      <a:r>
                        <a:rPr lang="en-US" sz="1200" baseline="0" dirty="0">
                          <a:latin typeface="+mj-lt"/>
                        </a:rPr>
                        <a:t> about competitors </a:t>
                      </a:r>
                      <a:endParaRPr lang="en-US" sz="1200">
                        <a:latin typeface="+mj-lt"/>
                      </a:endParaRPr>
                    </a:p>
                  </a:txBody>
                  <a:tcPr anchor="ct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200" dirty="0">
                          <a:latin typeface="+mj-lt"/>
                        </a:rPr>
                        <a:t>None.</a:t>
                      </a:r>
                    </a:p>
                  </a:txBody>
                  <a:tcPr anchor="ctr"/>
                </a:tc>
                <a:tc>
                  <a:txBody>
                    <a:bodyPr/>
                    <a:lstStyle/>
                    <a:p>
                      <a:pPr marL="0" marR="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mj-lt"/>
                        </a:rPr>
                        <a:t>None. </a:t>
                      </a:r>
                    </a:p>
                  </a:txBody>
                  <a:tcPr anchor="ctr"/>
                </a:tc>
                <a:tc>
                  <a:txBody>
                    <a:bodyPr/>
                    <a:lstStyle/>
                    <a:p>
                      <a:r>
                        <a:rPr lang="en-US" sz="1200" dirty="0">
                          <a:latin typeface="+mj-lt"/>
                        </a:rPr>
                        <a:t>Inform</a:t>
                      </a:r>
                      <a:r>
                        <a:rPr lang="en-US" sz="1200" baseline="0" dirty="0">
                          <a:latin typeface="+mj-lt"/>
                        </a:rPr>
                        <a:t> compete when appropriate. </a:t>
                      </a:r>
                      <a:endParaRPr lang="en-US" sz="1200" dirty="0">
                        <a:latin typeface="+mj-lt"/>
                      </a:endParaRPr>
                    </a:p>
                  </a:txBody>
                  <a:tcPr anchor="ctr"/>
                </a:tc>
                <a:tc>
                  <a:txBody>
                    <a:bodyPr/>
                    <a:lstStyle/>
                    <a:p>
                      <a:pPr>
                        <a:buNone/>
                      </a:pPr>
                      <a:r>
                        <a:rPr lang="en-US" sz="1200" dirty="0">
                          <a:latin typeface="+mj-lt"/>
                        </a:rPr>
                        <a:t>N/A</a:t>
                      </a:r>
                    </a:p>
                  </a:txBody>
                  <a:tcPr anchor="ctr"/>
                </a:tc>
                <a:extLst>
                  <a:ext uri="{0D108BD9-81ED-4DB2-BD59-A6C34878D82A}">
                    <a16:rowId xmlns:a16="http://schemas.microsoft.com/office/drawing/2014/main" xmlns="" val="10003"/>
                  </a:ext>
                </a:extLst>
              </a:tr>
              <a:tr h="594891">
                <a:tc>
                  <a:txBody>
                    <a:bodyPr/>
                    <a:lstStyle/>
                    <a:p>
                      <a:pPr algn="ctr"/>
                      <a:r>
                        <a:rPr lang="en-US" sz="1600" dirty="0">
                          <a:latin typeface="+mj-lt"/>
                        </a:rPr>
                        <a:t>1</a:t>
                      </a:r>
                      <a:r>
                        <a:rPr lang="en-US" sz="1600" baseline="0" dirty="0">
                          <a:latin typeface="+mj-lt"/>
                        </a:rPr>
                        <a:t> - 3</a:t>
                      </a:r>
                      <a:endParaRPr lang="en-US" sz="1600" dirty="0">
                        <a:latin typeface="+mj-lt"/>
                      </a:endParaRPr>
                    </a:p>
                  </a:txBody>
                  <a:tcPr anchor="ctr"/>
                </a:tc>
                <a:tc>
                  <a:txBody>
                    <a:bodyPr/>
                    <a:lstStyle/>
                    <a:p>
                      <a:pPr algn="l"/>
                      <a:r>
                        <a:rPr lang="en-US" sz="1200" dirty="0">
                          <a:latin typeface="+mj-lt"/>
                        </a:rPr>
                        <a:t>Inquiries on roadmap</a:t>
                      </a:r>
                      <a:r>
                        <a:rPr lang="en-US" sz="1200" baseline="0" dirty="0">
                          <a:latin typeface="+mj-lt"/>
                        </a:rPr>
                        <a:t> plans</a:t>
                      </a:r>
                      <a:endParaRPr lang="en-US" sz="1200" dirty="0">
                        <a:latin typeface="+mj-lt"/>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Light"/>
                          <a:ea typeface="+mn-ea"/>
                          <a:cs typeface="+mn-cs"/>
                        </a:rPr>
                        <a:t>Ask user to follow us to stay-up-to date with our releases. </a:t>
                      </a:r>
                      <a:r>
                        <a:rPr kumimoji="0" lang="en-US" sz="1200" b="0" i="0" u="none" strike="noStrike" kern="1200" cap="none" spc="0" normalizeH="0" baseline="0" noProof="0" dirty="0">
                          <a:ln>
                            <a:noFill/>
                          </a:ln>
                          <a:solidFill>
                            <a:srgbClr val="000000"/>
                          </a:solidFill>
                          <a:effectLst/>
                          <a:uLnTx/>
                          <a:uFillTx/>
                          <a:latin typeface="Segoe UI Light"/>
                          <a:ea typeface="+mn-ea"/>
                          <a:cs typeface="+mn-cs"/>
                          <a:hlinkClick r:id="rId3"/>
                        </a:rPr>
                        <a:t>Example</a:t>
                      </a:r>
                      <a:endParaRPr kumimoji="0" lang="en-US" sz="1200" b="0" i="0" u="none" strike="noStrike" kern="1200" cap="none" spc="0" normalizeH="0" baseline="0" noProof="0" dirty="0">
                        <a:ln>
                          <a:noFill/>
                        </a:ln>
                        <a:solidFill>
                          <a:srgbClr val="000000"/>
                        </a:solidFill>
                        <a:effectLst/>
                        <a:uLnTx/>
                        <a:uFillTx/>
                        <a:latin typeface="Segoe UI Light"/>
                        <a:ea typeface="+mn-ea"/>
                        <a:cs typeface="+mn-cs"/>
                      </a:endParaRPr>
                    </a:p>
                  </a:txBody>
                  <a:tcPr anchor="ctr"/>
                </a:tc>
                <a:tc>
                  <a:txBody>
                    <a:bodyPr/>
                    <a:lstStyle/>
                    <a:p>
                      <a:pPr marL="0" indent="0">
                        <a:buFont typeface="Arial" panose="020B0604020202020204" pitchFamily="34" charset="0"/>
                        <a:buNone/>
                      </a:pPr>
                      <a:r>
                        <a:rPr lang="en-US" sz="1200" b="1" dirty="0">
                          <a:highlight>
                            <a:srgbClr val="FFFF00"/>
                          </a:highlight>
                          <a:latin typeface="+mj-lt"/>
                        </a:rPr>
                        <a:t>None - CSS Commercial Team handles.</a:t>
                      </a:r>
                    </a:p>
                  </a:txBody>
                  <a:tcPr anchor="ctr"/>
                </a:tc>
                <a:tc>
                  <a:txBody>
                    <a:bodyPr/>
                    <a:lstStyle/>
                    <a:p>
                      <a:r>
                        <a:rPr lang="en-US" sz="1200" dirty="0">
                          <a:latin typeface="+mj-lt"/>
                        </a:rPr>
                        <a:t>Document.</a:t>
                      </a:r>
                      <a:r>
                        <a:rPr lang="en-US" sz="1200" baseline="0" dirty="0">
                          <a:latin typeface="+mj-lt"/>
                        </a:rPr>
                        <a:t> </a:t>
                      </a:r>
                    </a:p>
                    <a:p>
                      <a:r>
                        <a:rPr lang="en-US" sz="1200" baseline="0" dirty="0">
                          <a:latin typeface="+mj-lt"/>
                        </a:rPr>
                        <a:t>Send to product marketing team. </a:t>
                      </a:r>
                    </a:p>
                    <a:p>
                      <a:r>
                        <a:rPr lang="en-US" sz="1200" baseline="0" dirty="0">
                          <a:latin typeface="+mj-lt"/>
                        </a:rPr>
                        <a:t>Alert PR if needed. </a:t>
                      </a:r>
                    </a:p>
                  </a:txBody>
                  <a:tcPr anchor="ctr"/>
                </a:tc>
                <a:tc>
                  <a:txBody>
                    <a:bodyPr/>
                    <a:lstStyle/>
                    <a:p>
                      <a:pPr>
                        <a:buNone/>
                      </a:pPr>
                      <a:r>
                        <a:rPr lang="en-US" sz="1200" baseline="0" dirty="0">
                          <a:latin typeface="+mj-lt"/>
                        </a:rPr>
                        <a:t>Depending on comment.</a:t>
                      </a:r>
                    </a:p>
                  </a:txBody>
                  <a:tcPr anchor="ctr"/>
                </a:tc>
                <a:extLst>
                  <a:ext uri="{0D108BD9-81ED-4DB2-BD59-A6C34878D82A}">
                    <a16:rowId xmlns:a16="http://schemas.microsoft.com/office/drawing/2014/main" xmlns="" val="10004"/>
                  </a:ext>
                </a:extLst>
              </a:tr>
              <a:tr h="594891">
                <a:tc>
                  <a:txBody>
                    <a:bodyPr/>
                    <a:lstStyle/>
                    <a:p>
                      <a:pPr algn="ctr"/>
                      <a:r>
                        <a:rPr lang="en-US" sz="1600" dirty="0">
                          <a:latin typeface="+mj-lt"/>
                        </a:rPr>
                        <a:t>2</a:t>
                      </a:r>
                    </a:p>
                  </a:txBody>
                  <a:tcPr anchor="ctr"/>
                </a:tc>
                <a:tc>
                  <a:txBody>
                    <a:bodyPr/>
                    <a:lstStyle/>
                    <a:p>
                      <a:pPr algn="l"/>
                      <a:r>
                        <a:rPr lang="en-US" sz="1200" dirty="0">
                          <a:latin typeface="+mj-lt"/>
                        </a:rPr>
                        <a:t>Wish for new features/product enhancements</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a:ea typeface="+mn-ea"/>
                          <a:cs typeface="+mn-cs"/>
                        </a:rPr>
                        <a:t>Thank. Direct user to </a:t>
                      </a:r>
                      <a:r>
                        <a:rPr kumimoji="0" lang="en-US" sz="1200" b="0" i="0" u="none" strike="noStrike" kern="1200" cap="none" spc="0" normalizeH="0" baseline="0" noProof="0" dirty="0">
                          <a:ln>
                            <a:noFill/>
                          </a:ln>
                          <a:solidFill>
                            <a:srgbClr val="000000"/>
                          </a:solidFill>
                          <a:effectLst/>
                          <a:uLnTx/>
                          <a:uFillTx/>
                          <a:latin typeface="Segoe UI Light"/>
                          <a:ea typeface="+mn-ea"/>
                          <a:cs typeface="+mn-cs"/>
                          <a:hlinkClick r:id="rId4"/>
                        </a:rPr>
                        <a:t>Ideas</a:t>
                      </a:r>
                      <a:r>
                        <a:rPr kumimoji="0" lang="en-US" sz="1200" b="0" i="0" u="none" strike="noStrike" kern="1200" cap="none" spc="0" normalizeH="0" baseline="0" noProof="0" dirty="0">
                          <a:ln>
                            <a:noFill/>
                          </a:ln>
                          <a:solidFill>
                            <a:srgbClr val="000000"/>
                          </a:solidFill>
                          <a:effectLst/>
                          <a:uLnTx/>
                          <a:uFillTx/>
                          <a:latin typeface="Segoe UI Light"/>
                          <a:ea typeface="+mn-ea"/>
                          <a:cs typeface="+mn-cs"/>
                        </a:rPr>
                        <a:t> page.</a:t>
                      </a:r>
                      <a:endParaRPr lang="en-US" sz="1200" kern="1200" dirty="0">
                        <a:solidFill>
                          <a:schemeClr val="dk1"/>
                        </a:solidFill>
                        <a:latin typeface="+mn-lt"/>
                        <a:ea typeface="+mn-ea"/>
                        <a:cs typeface="+mn-cs"/>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highlight>
                            <a:srgbClr val="FFFF00"/>
                          </a:highlight>
                          <a:uLnTx/>
                          <a:uFillTx/>
                          <a:latin typeface="Segoe UI Light"/>
                          <a:ea typeface="+mn-ea"/>
                          <a:cs typeface="+mn-cs"/>
                        </a:rPr>
                        <a:t>None - CSS Commercial Team handles.</a:t>
                      </a:r>
                    </a:p>
                  </a:txBody>
                  <a:tcPr anchor="ctr"/>
                </a:tc>
                <a:tc>
                  <a:txBody>
                    <a:bodyPr/>
                    <a:lstStyle/>
                    <a:p>
                      <a:r>
                        <a:rPr lang="en-US" sz="1200" dirty="0">
                          <a:latin typeface="+mj-lt"/>
                        </a:rPr>
                        <a:t>Document</a:t>
                      </a:r>
                      <a:r>
                        <a:rPr lang="en-US" sz="1200" baseline="0" dirty="0">
                          <a:latin typeface="+mj-lt"/>
                        </a:rPr>
                        <a:t> feedback comments. </a:t>
                      </a:r>
                    </a:p>
                    <a:p>
                      <a:r>
                        <a:rPr lang="en-US" sz="1200" baseline="0" dirty="0">
                          <a:latin typeface="+mj-lt"/>
                        </a:rPr>
                        <a:t>Send to product marketing team. </a:t>
                      </a:r>
                      <a:endParaRPr lang="en-US" sz="1200" dirty="0">
                        <a:latin typeface="+mj-lt"/>
                      </a:endParaRPr>
                    </a:p>
                  </a:txBody>
                  <a:tcPr anchor="ctr"/>
                </a:tc>
                <a:tc>
                  <a:txBody>
                    <a:bodyPr/>
                    <a:lstStyle/>
                    <a:p>
                      <a:pPr>
                        <a:buNone/>
                      </a:pPr>
                      <a:r>
                        <a:rPr lang="en-US" sz="1200" dirty="0">
                          <a:latin typeface="+mj-lt"/>
                        </a:rPr>
                        <a:t>Monthly.</a:t>
                      </a:r>
                      <a:r>
                        <a:rPr lang="en-US" sz="1200" baseline="0" dirty="0">
                          <a:latin typeface="+mj-lt"/>
                        </a:rPr>
                        <a:t> </a:t>
                      </a:r>
                      <a:endParaRPr lang="en-US" sz="1200">
                        <a:latin typeface="+mj-lt"/>
                      </a:endParaRPr>
                    </a:p>
                  </a:txBody>
                  <a:tcPr anchor="ctr"/>
                </a:tc>
                <a:extLst>
                  <a:ext uri="{0D108BD9-81ED-4DB2-BD59-A6C34878D82A}">
                    <a16:rowId xmlns:a16="http://schemas.microsoft.com/office/drawing/2014/main" xmlns="" val="10005"/>
                  </a:ext>
                </a:extLst>
              </a:tr>
              <a:tr h="424922">
                <a:tc>
                  <a:txBody>
                    <a:bodyPr/>
                    <a:lstStyle/>
                    <a:p>
                      <a:pPr algn="ctr"/>
                      <a:r>
                        <a:rPr lang="en-US" sz="1600" dirty="0">
                          <a:latin typeface="+mj-lt"/>
                        </a:rPr>
                        <a:t>2</a:t>
                      </a:r>
                    </a:p>
                  </a:txBody>
                  <a:tcPr anchor="ctr"/>
                </a:tc>
                <a:tc>
                  <a:txBody>
                    <a:bodyPr/>
                    <a:lstStyle/>
                    <a:p>
                      <a:pPr algn="l"/>
                      <a:r>
                        <a:rPr lang="en-US" sz="1200" dirty="0">
                          <a:latin typeface="+mj-lt"/>
                        </a:rPr>
                        <a:t>Feedback on products</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a:ea typeface="+mn-ea"/>
                          <a:cs typeface="+mn-cs"/>
                        </a:rPr>
                        <a:t>Thank. Direct user to </a:t>
                      </a:r>
                      <a:r>
                        <a:rPr kumimoji="0" lang="en-US" sz="1200" b="0" i="0" u="none" strike="noStrike" kern="1200" cap="none" spc="0" normalizeH="0" baseline="0" noProof="0" dirty="0">
                          <a:ln>
                            <a:noFill/>
                          </a:ln>
                          <a:solidFill>
                            <a:srgbClr val="000000"/>
                          </a:solidFill>
                          <a:effectLst/>
                          <a:uLnTx/>
                          <a:uFillTx/>
                          <a:latin typeface="Segoe UI Light"/>
                          <a:ea typeface="+mn-ea"/>
                          <a:cs typeface="+mn-cs"/>
                          <a:hlinkClick r:id="rId4"/>
                        </a:rPr>
                        <a:t>Ideas</a:t>
                      </a:r>
                      <a:r>
                        <a:rPr kumimoji="0" lang="en-US" sz="1200" b="0" i="0" u="none" strike="noStrike" kern="1200" cap="none" spc="0" normalizeH="0" baseline="0" noProof="0" dirty="0">
                          <a:ln>
                            <a:noFill/>
                          </a:ln>
                          <a:solidFill>
                            <a:srgbClr val="000000"/>
                          </a:solidFill>
                          <a:effectLst/>
                          <a:uLnTx/>
                          <a:uFillTx/>
                          <a:latin typeface="Segoe UI Light"/>
                          <a:ea typeface="+mn-ea"/>
                          <a:cs typeface="+mn-cs"/>
                        </a:rPr>
                        <a:t> page.</a:t>
                      </a:r>
                      <a:endParaRPr lang="en-US" sz="1200" kern="1200" dirty="0">
                        <a:solidFill>
                          <a:schemeClr val="dk1"/>
                        </a:solidFill>
                        <a:latin typeface="+mn-lt"/>
                        <a:ea typeface="+mn-ea"/>
                        <a:cs typeface="+mn-cs"/>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highlight>
                            <a:srgbClr val="FFFF00"/>
                          </a:highlight>
                          <a:uLnTx/>
                          <a:uFillTx/>
                          <a:latin typeface="Segoe UI Light"/>
                          <a:ea typeface="+mn-ea"/>
                          <a:cs typeface="+mn-cs"/>
                        </a:rPr>
                        <a:t>None - CSS Commercial Team handles.</a:t>
                      </a:r>
                    </a:p>
                  </a:txBody>
                  <a:tcPr anchor="ctr"/>
                </a:tc>
                <a:tc>
                  <a:txBody>
                    <a:bodyPr/>
                    <a:lstStyle/>
                    <a:p>
                      <a:r>
                        <a:rPr lang="en-US" sz="1200" dirty="0">
                          <a:latin typeface="+mj-lt"/>
                        </a:rPr>
                        <a:t>Document</a:t>
                      </a:r>
                      <a:r>
                        <a:rPr lang="en-US" sz="1200" baseline="0" dirty="0">
                          <a:latin typeface="+mj-lt"/>
                        </a:rPr>
                        <a:t> feedback comments. </a:t>
                      </a:r>
                    </a:p>
                    <a:p>
                      <a:r>
                        <a:rPr lang="en-US" sz="1200" baseline="0" dirty="0">
                          <a:latin typeface="+mj-lt"/>
                        </a:rPr>
                        <a:t>Send to product marketing team. </a:t>
                      </a:r>
                      <a:endParaRPr lang="en-US" sz="1200" dirty="0">
                        <a:latin typeface="+mj-lt"/>
                      </a:endParaRPr>
                    </a:p>
                  </a:txBody>
                  <a:tcPr anchor="ctr"/>
                </a:tc>
                <a:tc>
                  <a:txBody>
                    <a:bodyPr/>
                    <a:lstStyle/>
                    <a:p>
                      <a:pPr>
                        <a:buNone/>
                      </a:pPr>
                      <a:r>
                        <a:rPr lang="en-US" sz="1200" dirty="0">
                          <a:latin typeface="+mj-lt"/>
                        </a:rPr>
                        <a:t>Monthly. </a:t>
                      </a:r>
                      <a:endParaRPr lang="en-US" sz="1200">
                        <a:latin typeface="+mj-lt"/>
                      </a:endParaRPr>
                    </a:p>
                  </a:txBody>
                  <a:tcPr anchor="ctr"/>
                </a:tc>
                <a:extLst>
                  <a:ext uri="{0D108BD9-81ED-4DB2-BD59-A6C34878D82A}">
                    <a16:rowId xmlns:a16="http://schemas.microsoft.com/office/drawing/2014/main" xmlns="" val="10006"/>
                  </a:ext>
                </a:extLst>
              </a:tr>
              <a:tr h="594891">
                <a:tc>
                  <a:txBody>
                    <a:bodyPr/>
                    <a:lstStyle/>
                    <a:p>
                      <a:pPr algn="ctr"/>
                      <a:r>
                        <a:rPr lang="en-US" sz="1600" dirty="0">
                          <a:latin typeface="+mj-lt"/>
                        </a:rPr>
                        <a:t>2</a:t>
                      </a:r>
                    </a:p>
                  </a:txBody>
                  <a:tcPr anchor="ctr"/>
                </a:tc>
                <a:tc>
                  <a:txBody>
                    <a:bodyPr/>
                    <a:lstStyle/>
                    <a:p>
                      <a:pPr algn="l"/>
                      <a:r>
                        <a:rPr lang="en-US" sz="1200" dirty="0">
                          <a:latin typeface="+mj-lt"/>
                        </a:rPr>
                        <a:t>Requests for PR contact (see notes)**</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Light"/>
                          <a:ea typeface="+mn-ea"/>
                          <a:cs typeface="+mn-cs"/>
                        </a:rPr>
                        <a:t>Direct to PR </a:t>
                      </a:r>
                      <a:r>
                        <a:rPr kumimoji="0" lang="en-US" sz="1200" b="0" i="0" u="none" strike="noStrike" kern="1200" cap="none" spc="0" normalizeH="0" baseline="0" noProof="0" dirty="0">
                          <a:ln>
                            <a:noFill/>
                          </a:ln>
                          <a:solidFill>
                            <a:srgbClr val="000000"/>
                          </a:solidFill>
                          <a:effectLst/>
                          <a:uLnTx/>
                          <a:uFillTx/>
                          <a:latin typeface="Segoe UI Light"/>
                          <a:ea typeface="+mn-ea"/>
                          <a:cs typeface="+mn-cs"/>
                          <a:hlinkClick r:id="rId5"/>
                        </a:rPr>
                        <a:t>contact page</a:t>
                      </a:r>
                      <a:r>
                        <a:rPr kumimoji="0" lang="en-US" sz="1200" b="0" i="0" u="none" strike="noStrike" kern="1200" cap="none" spc="0" normalizeH="0" baseline="0" noProof="0" dirty="0">
                          <a:ln>
                            <a:noFill/>
                          </a:ln>
                          <a:solidFill>
                            <a:srgbClr val="000000"/>
                          </a:solidFill>
                          <a:effectLst/>
                          <a:uLnTx/>
                          <a:uFillTx/>
                          <a:latin typeface="Segoe UI Light"/>
                          <a:ea typeface="+mn-ea"/>
                          <a:cs typeface="+mn-cs"/>
                        </a:rPr>
                        <a:t>. </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highlight>
                            <a:srgbClr val="FFFF00"/>
                          </a:highlight>
                          <a:uLnTx/>
                          <a:uFillTx/>
                          <a:latin typeface="Segoe UI Light"/>
                          <a:ea typeface="+mn-ea"/>
                          <a:cs typeface="+mn-cs"/>
                        </a:rPr>
                        <a:t>None - CSS Commercial Team handles.</a:t>
                      </a:r>
                    </a:p>
                  </a:txBody>
                  <a:tcPr anchor="ctr"/>
                </a:tc>
                <a:tc>
                  <a:txBody>
                    <a:bodyPr/>
                    <a:lstStyle/>
                    <a:p>
                      <a:r>
                        <a:rPr lang="en-US" sz="1200" dirty="0">
                          <a:latin typeface="+mj-lt"/>
                        </a:rPr>
                        <a:t>None.</a:t>
                      </a:r>
                    </a:p>
                  </a:txBody>
                  <a:tcPr anchor="ctr"/>
                </a:tc>
                <a:tc>
                  <a:txBody>
                    <a:bodyPr/>
                    <a:lstStyle/>
                    <a:p>
                      <a:pPr>
                        <a:buNone/>
                      </a:pPr>
                      <a:r>
                        <a:rPr lang="en-US" sz="1200" dirty="0">
                          <a:latin typeface="+mj-lt"/>
                        </a:rPr>
                        <a:t>N/A</a:t>
                      </a:r>
                    </a:p>
                  </a:txBody>
                  <a:tcPr anchor="ctr"/>
                </a:tc>
                <a:extLst>
                  <a:ext uri="{0D108BD9-81ED-4DB2-BD59-A6C34878D82A}">
                    <a16:rowId xmlns:a16="http://schemas.microsoft.com/office/drawing/2014/main" xmlns="" val="3436748078"/>
                  </a:ext>
                </a:extLst>
              </a:tr>
              <a:tr h="764860">
                <a:tc>
                  <a:txBody>
                    <a:bodyPr/>
                    <a:lstStyle/>
                    <a:p>
                      <a:pPr algn="ctr"/>
                      <a:r>
                        <a:rPr lang="en-US" sz="1600" dirty="0">
                          <a:latin typeface="+mj-lt"/>
                        </a:rPr>
                        <a:t>3</a:t>
                      </a:r>
                    </a:p>
                  </a:txBody>
                  <a:tcPr anchor="ctr"/>
                </a:tc>
                <a:tc>
                  <a:txBody>
                    <a:bodyPr/>
                    <a:lstStyle/>
                    <a:p>
                      <a:pPr algn="l"/>
                      <a:r>
                        <a:rPr lang="en-US" sz="1200" dirty="0">
                          <a:latin typeface="+mj-lt"/>
                        </a:rPr>
                        <a:t>How-to requests</a:t>
                      </a:r>
                      <a:r>
                        <a:rPr lang="en-US" sz="1200" baseline="0" dirty="0">
                          <a:latin typeface="+mj-lt"/>
                        </a:rPr>
                        <a:t> </a:t>
                      </a:r>
                      <a:endParaRPr lang="en-US" sz="1200" dirty="0">
                        <a:latin typeface="+mj-lt"/>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dirty="0">
                          <a:ln>
                            <a:noFill/>
                          </a:ln>
                          <a:solidFill>
                            <a:srgbClr val="000000"/>
                          </a:solidFill>
                          <a:effectLst/>
                          <a:uLnTx/>
                          <a:uFillTx/>
                          <a:latin typeface="Segoe UI Light"/>
                          <a:ea typeface="+mn-ea"/>
                          <a:cs typeface="+mn-cs"/>
                        </a:rPr>
                        <a:t>Provide information and/or links to support page. Send link to forum for immediate resources.*</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highlight>
                            <a:srgbClr val="FFFF00"/>
                          </a:highlight>
                          <a:uLnTx/>
                          <a:uFillTx/>
                          <a:latin typeface="Segoe UI Light"/>
                          <a:ea typeface="+mn-ea"/>
                          <a:cs typeface="+mn-cs"/>
                        </a:rPr>
                        <a:t>None - CSS Commercial Team handles.</a:t>
                      </a:r>
                    </a:p>
                  </a:txBody>
                  <a:tcPr anchor="ctr"/>
                </a:tc>
                <a:tc>
                  <a:txBody>
                    <a:bodyPr/>
                    <a:lstStyle/>
                    <a:p>
                      <a:r>
                        <a:rPr lang="en-US" sz="1200" dirty="0">
                          <a:latin typeface="+mj-lt"/>
                        </a:rPr>
                        <a:t>Document</a:t>
                      </a:r>
                      <a:r>
                        <a:rPr lang="en-US" sz="1200" baseline="0" dirty="0">
                          <a:latin typeface="+mj-lt"/>
                        </a:rPr>
                        <a:t> feedback comments. </a:t>
                      </a:r>
                    </a:p>
                    <a:p>
                      <a:r>
                        <a:rPr lang="en-US" sz="1200" baseline="0" dirty="0">
                          <a:latin typeface="+mj-lt"/>
                        </a:rPr>
                        <a:t>Send to product marketing team. </a:t>
                      </a:r>
                      <a:endParaRPr lang="en-US" sz="1200" dirty="0">
                        <a:latin typeface="+mj-lt"/>
                      </a:endParaRPr>
                    </a:p>
                  </a:txBody>
                  <a:tcPr anchor="ctr"/>
                </a:tc>
                <a:tc>
                  <a:txBody>
                    <a:bodyPr/>
                    <a:lstStyle/>
                    <a:p>
                      <a:r>
                        <a:rPr lang="en-US" sz="1200" dirty="0">
                          <a:latin typeface="+mj-lt"/>
                        </a:rPr>
                        <a:t>ASAP.</a:t>
                      </a:r>
                      <a:r>
                        <a:rPr lang="en-US" sz="1200" baseline="0" dirty="0">
                          <a:latin typeface="+mj-lt"/>
                        </a:rPr>
                        <a:t> </a:t>
                      </a:r>
                      <a:endParaRPr lang="en-US" sz="1200" dirty="0">
                        <a:latin typeface="+mj-lt"/>
                      </a:endParaRPr>
                    </a:p>
                  </a:txBody>
                  <a:tcPr anchor="ctr"/>
                </a:tc>
                <a:extLst>
                  <a:ext uri="{0D108BD9-81ED-4DB2-BD59-A6C34878D82A}">
                    <a16:rowId xmlns:a16="http://schemas.microsoft.com/office/drawing/2014/main" xmlns="" val="2834743484"/>
                  </a:ext>
                </a:extLst>
              </a:tr>
              <a:tr h="764860">
                <a:tc>
                  <a:txBody>
                    <a:bodyPr/>
                    <a:lstStyle/>
                    <a:p>
                      <a:pPr algn="ctr"/>
                      <a:r>
                        <a:rPr lang="en-US" sz="1600" dirty="0">
                          <a:latin typeface="+mj-lt"/>
                        </a:rPr>
                        <a:t>3</a:t>
                      </a:r>
                    </a:p>
                  </a:txBody>
                  <a:tcPr anchor="ctr"/>
                </a:tc>
                <a:tc>
                  <a:txBody>
                    <a:bodyPr/>
                    <a:lstStyle/>
                    <a:p>
                      <a:pPr algn="l"/>
                      <a:r>
                        <a:rPr lang="en-US" sz="1200" dirty="0">
                          <a:latin typeface="+mj-lt"/>
                        </a:rPr>
                        <a:t>Other Power BI requests (see examples on </a:t>
                      </a:r>
                      <a:r>
                        <a:rPr lang="en-US" sz="1200" dirty="0">
                          <a:latin typeface="+mj-lt"/>
                          <a:hlinkClick r:id="rId6" action="ppaction://hlinksldjump"/>
                        </a:rPr>
                        <a:t>slide 7-9</a:t>
                      </a:r>
                      <a:r>
                        <a:rPr lang="en-US" sz="1200" dirty="0">
                          <a:latin typeface="+mj-lt"/>
                        </a:rPr>
                        <a:t>)</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dirty="0">
                          <a:ln>
                            <a:noFill/>
                          </a:ln>
                          <a:solidFill>
                            <a:srgbClr val="000000"/>
                          </a:solidFill>
                          <a:effectLst/>
                          <a:uLnTx/>
                          <a:uFillTx/>
                          <a:latin typeface="Segoe UI Light"/>
                          <a:ea typeface="+mn-ea"/>
                          <a:cs typeface="+mn-cs"/>
                        </a:rPr>
                        <a:t>Obtain answer from appropriate contact via email, then respond to user. </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000000"/>
                          </a:solidFill>
                          <a:effectLst/>
                          <a:highlight>
                            <a:srgbClr val="FFFF00"/>
                          </a:highlight>
                          <a:uLnTx/>
                          <a:uFillTx/>
                          <a:latin typeface="Segoe UI Light"/>
                          <a:ea typeface="+mn-ea"/>
                          <a:cs typeface="+mn-cs"/>
                        </a:rPr>
                        <a:t>C+E Community Manager </a:t>
                      </a:r>
                      <a:r>
                        <a:rPr kumimoji="0" lang="en-US" sz="1200" b="1" i="0" u="none" strike="noStrike" kern="1200" cap="none" spc="0" normalizeH="0" baseline="0" noProof="0" dirty="0" err="1">
                          <a:ln>
                            <a:noFill/>
                          </a:ln>
                          <a:solidFill>
                            <a:srgbClr val="000000"/>
                          </a:solidFill>
                          <a:effectLst/>
                          <a:highlight>
                            <a:srgbClr val="FFFF00"/>
                          </a:highlight>
                          <a:uLnTx/>
                          <a:uFillTx/>
                          <a:latin typeface="Segoe UI Light"/>
                          <a:ea typeface="+mn-ea"/>
                          <a:cs typeface="+mn-cs"/>
                        </a:rPr>
                        <a:t>CCd</a:t>
                      </a:r>
                      <a:r>
                        <a:rPr kumimoji="0" lang="en-US" sz="1200" b="1" i="0" u="none" strike="noStrike" kern="1200" cap="none" spc="0" normalizeH="0" baseline="0" noProof="0" dirty="0">
                          <a:ln>
                            <a:noFill/>
                          </a:ln>
                          <a:solidFill>
                            <a:srgbClr val="000000"/>
                          </a:solidFill>
                          <a:effectLst/>
                          <a:highlight>
                            <a:srgbClr val="FFFF00"/>
                          </a:highlight>
                          <a:uLnTx/>
                          <a:uFillTx/>
                          <a:latin typeface="Segoe UI Light"/>
                          <a:ea typeface="+mn-ea"/>
                          <a:cs typeface="+mn-cs"/>
                        </a:rPr>
                        <a:t> on email communication.</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a:ea typeface="+mn-ea"/>
                          <a:cs typeface="+mn-cs"/>
                        </a:rPr>
                        <a:t>Document feedback comments.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Light"/>
                          <a:ea typeface="+mn-ea"/>
                          <a:cs typeface="+mn-cs"/>
                        </a:rPr>
                        <a:t>Send to product marketing team. </a:t>
                      </a:r>
                    </a:p>
                  </a:txBody>
                  <a:tcPr anchor="ctr"/>
                </a:tc>
                <a:tc>
                  <a:txBody>
                    <a:bodyPr/>
                    <a:lstStyle/>
                    <a:p>
                      <a:r>
                        <a:rPr lang="en-US" sz="1200" dirty="0">
                          <a:latin typeface="+mj-lt"/>
                        </a:rPr>
                        <a:t>ASAP.</a:t>
                      </a:r>
                    </a:p>
                  </a:txBody>
                  <a:tcPr anchor="ctr"/>
                </a:tc>
                <a:extLst>
                  <a:ext uri="{0D108BD9-81ED-4DB2-BD59-A6C34878D82A}">
                    <a16:rowId xmlns:a16="http://schemas.microsoft.com/office/drawing/2014/main" xmlns="" val="523548989"/>
                  </a:ext>
                </a:extLst>
              </a:tr>
            </a:tbl>
          </a:graphicData>
        </a:graphic>
      </p:graphicFrame>
      <p:sp>
        <p:nvSpPr>
          <p:cNvPr id="3" name="TextBox 2"/>
          <p:cNvSpPr txBox="1"/>
          <p:nvPr/>
        </p:nvSpPr>
        <p:spPr>
          <a:xfrm>
            <a:off x="0" y="6474411"/>
            <a:ext cx="3237722"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Light"/>
                <a:ea typeface="+mn-ea"/>
                <a:cs typeface="+mn-cs"/>
              </a:rPr>
              <a:t>C+E social channels have over 5M followers </a:t>
            </a:r>
          </a:p>
        </p:txBody>
      </p:sp>
    </p:spTree>
    <p:extLst>
      <p:ext uri="{BB962C8B-B14F-4D97-AF65-F5344CB8AC3E}">
        <p14:creationId xmlns:p14="http://schemas.microsoft.com/office/powerpoint/2010/main" val="15607779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p:cNvCxnSpPr/>
          <p:nvPr/>
        </p:nvCxnSpPr>
        <p:spPr>
          <a:xfrm>
            <a:off x="6963375" y="5215162"/>
            <a:ext cx="760259" cy="8360"/>
          </a:xfrm>
          <a:prstGeom prst="line">
            <a:avLst/>
          </a:prstGeom>
          <a:ln w="3810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xmlns="" id="{C4D02896-1276-4D15-B282-F110226AC87A}"/>
              </a:ext>
            </a:extLst>
          </p:cNvPr>
          <p:cNvSpPr txBox="1">
            <a:spLocks/>
          </p:cNvSpPr>
          <p:nvPr/>
        </p:nvSpPr>
        <p:spPr>
          <a:xfrm>
            <a:off x="257882" y="103030"/>
            <a:ext cx="8964247" cy="112269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0072C6"/>
                </a:solidFill>
                <a:effectLst/>
                <a:uLnTx/>
                <a:uFillTx/>
                <a:latin typeface="Segoe UI Light"/>
                <a:ea typeface="+mn-ea"/>
                <a:cs typeface="Segoe UI" pitchFamily="34" charset="0"/>
              </a:rPr>
              <a:t>Power BI Triage Process</a:t>
            </a:r>
            <a:endParaRPr kumimoji="0" lang="en-US" sz="4800" b="0" i="0" u="none" strike="noStrike" kern="1200" cap="none" spc="-100" normalizeH="0" baseline="0" noProof="0" dirty="0">
              <a:ln w="3175">
                <a:noFill/>
              </a:ln>
              <a:solidFill>
                <a:srgbClr val="0072C6"/>
              </a:solidFill>
              <a:effectLst/>
              <a:uLnTx/>
              <a:uFillTx/>
              <a:latin typeface="Segoe UI Light"/>
              <a:ea typeface="+mn-ea"/>
              <a:cs typeface="Segoe UI" pitchFamily="34" charset="0"/>
            </a:endParaRPr>
          </a:p>
        </p:txBody>
      </p:sp>
      <p:sp>
        <p:nvSpPr>
          <p:cNvPr id="27" name="Rectangle 26"/>
          <p:cNvSpPr/>
          <p:nvPr/>
        </p:nvSpPr>
        <p:spPr bwMode="auto">
          <a:xfrm>
            <a:off x="2862070" y="2308435"/>
            <a:ext cx="3014387" cy="68793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dirty="0">
                <a:gradFill>
                  <a:gsLst>
                    <a:gs pos="0">
                      <a:srgbClr val="FFFFFF"/>
                    </a:gs>
                    <a:gs pos="100000">
                      <a:srgbClr val="FFFFFF"/>
                    </a:gs>
                  </a:gsLst>
                  <a:lin ang="5400000" scaled="0"/>
                </a:gradFill>
                <a:latin typeface="Segoe UI Light"/>
                <a:ea typeface="Segoe UI" pitchFamily="34" charset="0"/>
                <a:cs typeface="Segoe UI" pitchFamily="34" charset="0"/>
              </a:rPr>
              <a:t>Triage inquiry posted by user</a:t>
            </a:r>
          </a:p>
        </p:txBody>
      </p:sp>
      <p:cxnSp>
        <p:nvCxnSpPr>
          <p:cNvPr id="36" name="Straight Connector 35">
            <a:extLst>
              <a:ext uri="{FF2B5EF4-FFF2-40B4-BE49-F238E27FC236}">
                <a16:creationId xmlns:a16="http://schemas.microsoft.com/office/drawing/2014/main" xmlns="" id="{3777ECA6-1FFE-4051-BBC4-DB051EB5BD42}"/>
              </a:ext>
            </a:extLst>
          </p:cNvPr>
          <p:cNvCxnSpPr>
            <a:cxnSpLocks/>
          </p:cNvCxnSpPr>
          <p:nvPr/>
        </p:nvCxnSpPr>
        <p:spPr>
          <a:xfrm flipV="1">
            <a:off x="5881316" y="2131320"/>
            <a:ext cx="552251" cy="510248"/>
          </a:xfrm>
          <a:prstGeom prst="line">
            <a:avLst/>
          </a:prstGeom>
          <a:solidFill>
            <a:schemeClr val="bg2">
              <a:lumMod val="50000"/>
            </a:schemeClr>
          </a:solidFill>
          <a:ln w="3810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6487643" y="899425"/>
            <a:ext cx="1527519" cy="16552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defTabSz="932472" fontAlgn="base">
              <a:lnSpc>
                <a:spcPct val="90000"/>
              </a:lnSpc>
              <a:spcBef>
                <a:spcPct val="0"/>
              </a:spcBef>
              <a:spcAft>
                <a:spcPct val="0"/>
              </a:spcAft>
              <a:defRPr/>
            </a:pPr>
            <a:r>
              <a:rPr lang="en-US" sz="1400" dirty="0">
                <a:solidFill>
                  <a:schemeClr val="bg2">
                    <a:lumMod val="10000"/>
                  </a:schemeClr>
                </a:solidFill>
                <a:latin typeface="Segoe UI Light"/>
                <a:ea typeface="Segoe UI" pitchFamily="34" charset="0"/>
                <a:cs typeface="Segoe UI" pitchFamily="34" charset="0"/>
              </a:rPr>
              <a:t>CSS Commercial Team assigns themselves the triage query</a:t>
            </a:r>
          </a:p>
        </p:txBody>
      </p:sp>
      <p:sp>
        <p:nvSpPr>
          <p:cNvPr id="34" name="Rectangle 33"/>
          <p:cNvSpPr/>
          <p:nvPr/>
        </p:nvSpPr>
        <p:spPr bwMode="auto">
          <a:xfrm>
            <a:off x="8407697" y="1839091"/>
            <a:ext cx="1527519" cy="182542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400" dirty="0">
                <a:solidFill>
                  <a:schemeClr val="bg2">
                    <a:lumMod val="10000"/>
                  </a:schemeClr>
                </a:solidFill>
                <a:latin typeface="Segoe UI Light"/>
                <a:cs typeface="Segoe UI" pitchFamily="34" charset="0"/>
              </a:rPr>
              <a:t>CSS Commercial Team responds to user</a:t>
            </a:r>
          </a:p>
        </p:txBody>
      </p:sp>
      <p:cxnSp>
        <p:nvCxnSpPr>
          <p:cNvPr id="46" name="Straight Connector 45"/>
          <p:cNvCxnSpPr>
            <a:cxnSpLocks/>
          </p:cNvCxnSpPr>
          <p:nvPr/>
        </p:nvCxnSpPr>
        <p:spPr>
          <a:xfrm>
            <a:off x="7998788" y="2589516"/>
            <a:ext cx="395638" cy="0"/>
          </a:xfrm>
          <a:prstGeom prst="line">
            <a:avLst/>
          </a:prstGeom>
          <a:ln w="3810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xmlns="" id="{CDD45590-16C2-4232-851B-1DA75A532463}"/>
              </a:ext>
            </a:extLst>
          </p:cNvPr>
          <p:cNvSpPr/>
          <p:nvPr/>
        </p:nvSpPr>
        <p:spPr bwMode="auto">
          <a:xfrm>
            <a:off x="10344118" y="1839091"/>
            <a:ext cx="1527519" cy="182542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400" dirty="0">
                <a:solidFill>
                  <a:schemeClr val="bg2">
                    <a:lumMod val="10000"/>
                  </a:schemeClr>
                </a:solidFill>
                <a:latin typeface="Segoe UI Light"/>
                <a:cs typeface="Segoe UI" pitchFamily="34" charset="0"/>
              </a:rPr>
              <a:t>CSS Commercial Team closes the ticket</a:t>
            </a:r>
          </a:p>
        </p:txBody>
      </p:sp>
      <p:cxnSp>
        <p:nvCxnSpPr>
          <p:cNvPr id="57" name="Straight Connector 56">
            <a:extLst>
              <a:ext uri="{FF2B5EF4-FFF2-40B4-BE49-F238E27FC236}">
                <a16:creationId xmlns:a16="http://schemas.microsoft.com/office/drawing/2014/main" xmlns="" id="{EACE6A3E-6E82-4A16-B03A-13BA0093F976}"/>
              </a:ext>
            </a:extLst>
          </p:cNvPr>
          <p:cNvCxnSpPr>
            <a:cxnSpLocks/>
          </p:cNvCxnSpPr>
          <p:nvPr/>
        </p:nvCxnSpPr>
        <p:spPr>
          <a:xfrm>
            <a:off x="9932851" y="2591083"/>
            <a:ext cx="395638" cy="0"/>
          </a:xfrm>
          <a:prstGeom prst="line">
            <a:avLst/>
          </a:prstGeom>
          <a:ln w="3810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xmlns="" id="{5147C09C-01DD-4837-A57C-BD21FE19E1D5}"/>
              </a:ext>
            </a:extLst>
          </p:cNvPr>
          <p:cNvSpPr/>
          <p:nvPr/>
        </p:nvSpPr>
        <p:spPr bwMode="auto">
          <a:xfrm>
            <a:off x="349662" y="1680859"/>
            <a:ext cx="2081785" cy="192960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b="1" dirty="0">
                <a:gradFill>
                  <a:gsLst>
                    <a:gs pos="0">
                      <a:srgbClr val="FFFFFF"/>
                    </a:gs>
                    <a:gs pos="100000">
                      <a:srgbClr val="FFFFFF"/>
                    </a:gs>
                  </a:gsLst>
                  <a:lin ang="5400000" scaled="0"/>
                </a:gradFill>
                <a:latin typeface="Segoe UI Light"/>
                <a:ea typeface="Segoe UI" pitchFamily="34" charset="0"/>
                <a:cs typeface="Segoe UI" pitchFamily="34" charset="0"/>
              </a:rPr>
              <a:t>CSS Commercial Team monitors all incoming replies, mentions, and direct messages for Power BI</a:t>
            </a:r>
          </a:p>
        </p:txBody>
      </p:sp>
      <p:cxnSp>
        <p:nvCxnSpPr>
          <p:cNvPr id="60" name="Straight Connector 59">
            <a:extLst>
              <a:ext uri="{FF2B5EF4-FFF2-40B4-BE49-F238E27FC236}">
                <a16:creationId xmlns:a16="http://schemas.microsoft.com/office/drawing/2014/main" xmlns="" id="{AAF1E36F-22F5-47AD-9CDB-261BE85D3BD0}"/>
              </a:ext>
            </a:extLst>
          </p:cNvPr>
          <p:cNvCxnSpPr>
            <a:cxnSpLocks/>
          </p:cNvCxnSpPr>
          <p:nvPr/>
        </p:nvCxnSpPr>
        <p:spPr>
          <a:xfrm>
            <a:off x="2431447" y="2632842"/>
            <a:ext cx="395638" cy="0"/>
          </a:xfrm>
          <a:prstGeom prst="line">
            <a:avLst/>
          </a:prstGeom>
          <a:ln w="3810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xmlns="" id="{1A271D93-499B-4C90-B567-B3BE5ADA7A16}"/>
              </a:ext>
            </a:extLst>
          </p:cNvPr>
          <p:cNvGrpSpPr/>
          <p:nvPr/>
        </p:nvGrpSpPr>
        <p:grpSpPr>
          <a:xfrm>
            <a:off x="349662" y="4419454"/>
            <a:ext cx="11521975" cy="2250445"/>
            <a:chOff x="349664" y="3948169"/>
            <a:chExt cx="11521975" cy="2250445"/>
          </a:xfrm>
        </p:grpSpPr>
        <p:grpSp>
          <p:nvGrpSpPr>
            <p:cNvPr id="20" name="Group 19">
              <a:extLst>
                <a:ext uri="{FF2B5EF4-FFF2-40B4-BE49-F238E27FC236}">
                  <a16:creationId xmlns:a16="http://schemas.microsoft.com/office/drawing/2014/main" xmlns="" id="{582A7462-0D79-41E9-9A2A-0E263E496E21}"/>
                </a:ext>
              </a:extLst>
            </p:cNvPr>
            <p:cNvGrpSpPr/>
            <p:nvPr/>
          </p:nvGrpSpPr>
          <p:grpSpPr>
            <a:xfrm>
              <a:off x="349664" y="3948169"/>
              <a:ext cx="11521975" cy="2250445"/>
              <a:chOff x="311956" y="3957596"/>
              <a:chExt cx="11521975" cy="2250445"/>
            </a:xfrm>
          </p:grpSpPr>
          <p:sp>
            <p:nvSpPr>
              <p:cNvPr id="28" name="Rectangle 27"/>
              <p:cNvSpPr/>
              <p:nvPr/>
            </p:nvSpPr>
            <p:spPr bwMode="auto">
              <a:xfrm>
                <a:off x="2819119" y="4598372"/>
                <a:ext cx="3019632" cy="71605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b="1" dirty="0">
                    <a:gradFill>
                      <a:gsLst>
                        <a:gs pos="0">
                          <a:srgbClr val="FFFFFF"/>
                        </a:gs>
                        <a:gs pos="100000">
                          <a:srgbClr val="FFFFFF"/>
                        </a:gs>
                      </a:gsLst>
                      <a:lin ang="5400000" scaled="0"/>
                    </a:gradFill>
                    <a:latin typeface="Segoe UI Light"/>
                    <a:ea typeface="Segoe UI" pitchFamily="34" charset="0"/>
                    <a:cs typeface="Segoe UI" pitchFamily="34" charset="0"/>
                  </a:rPr>
                  <a:t>Engagement opportunity posted by user</a:t>
                </a:r>
              </a:p>
            </p:txBody>
          </p:sp>
          <p:sp>
            <p:nvSpPr>
              <p:cNvPr id="59" name="Rectangle 58">
                <a:extLst>
                  <a:ext uri="{FF2B5EF4-FFF2-40B4-BE49-F238E27FC236}">
                    <a16:creationId xmlns:a16="http://schemas.microsoft.com/office/drawing/2014/main" xmlns="" id="{5844EB5C-5C75-448B-A406-42B159BF1EFA}"/>
                  </a:ext>
                </a:extLst>
              </p:cNvPr>
              <p:cNvSpPr/>
              <p:nvPr/>
            </p:nvSpPr>
            <p:spPr bwMode="auto">
              <a:xfrm>
                <a:off x="311956" y="3991596"/>
                <a:ext cx="2081785" cy="221644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b="1" dirty="0">
                    <a:gradFill>
                      <a:gsLst>
                        <a:gs pos="0">
                          <a:srgbClr val="FFFFFF"/>
                        </a:gs>
                        <a:gs pos="100000">
                          <a:srgbClr val="FFFFFF"/>
                        </a:gs>
                      </a:gsLst>
                      <a:lin ang="5400000" scaled="0"/>
                    </a:gradFill>
                    <a:latin typeface="Segoe UI Light"/>
                    <a:ea typeface="Segoe UI" pitchFamily="34" charset="0"/>
                    <a:cs typeface="Segoe UI" pitchFamily="34" charset="0"/>
                  </a:rPr>
                  <a:t>C+E Community Manager monitors all incoming replies, mentions, direct messages, and hashtags for Power BI</a:t>
                </a:r>
              </a:p>
            </p:txBody>
          </p:sp>
          <p:cxnSp>
            <p:nvCxnSpPr>
              <p:cNvPr id="61" name="Straight Connector 60">
                <a:extLst>
                  <a:ext uri="{FF2B5EF4-FFF2-40B4-BE49-F238E27FC236}">
                    <a16:creationId xmlns:a16="http://schemas.microsoft.com/office/drawing/2014/main" xmlns="" id="{726792EF-989D-4F3A-ACF0-CB26FC3CB89C}"/>
                  </a:ext>
                </a:extLst>
              </p:cNvPr>
              <p:cNvCxnSpPr>
                <a:cxnSpLocks/>
              </p:cNvCxnSpPr>
              <p:nvPr/>
            </p:nvCxnSpPr>
            <p:spPr>
              <a:xfrm>
                <a:off x="2393741" y="4960735"/>
                <a:ext cx="395638" cy="0"/>
              </a:xfrm>
              <a:prstGeom prst="line">
                <a:avLst/>
              </a:prstGeom>
              <a:ln w="3810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xmlns="" id="{CC1B42EA-2DF1-4765-81E4-D6A8C3809A5A}"/>
                  </a:ext>
                </a:extLst>
              </p:cNvPr>
              <p:cNvGrpSpPr/>
              <p:nvPr/>
            </p:nvGrpSpPr>
            <p:grpSpPr>
              <a:xfrm>
                <a:off x="6441636" y="3957596"/>
                <a:ext cx="5392295" cy="2045498"/>
                <a:chOff x="6441636" y="3712498"/>
                <a:chExt cx="5392295" cy="2045498"/>
              </a:xfrm>
            </p:grpSpPr>
            <p:sp>
              <p:nvSpPr>
                <p:cNvPr id="38" name="Rectangle 37">
                  <a:extLst>
                    <a:ext uri="{FF2B5EF4-FFF2-40B4-BE49-F238E27FC236}">
                      <a16:creationId xmlns:a16="http://schemas.microsoft.com/office/drawing/2014/main" xmlns="" id="{77558944-B681-4D73-AB61-16AA268CFB17}"/>
                    </a:ext>
                  </a:extLst>
                </p:cNvPr>
                <p:cNvSpPr/>
                <p:nvPr/>
              </p:nvSpPr>
              <p:spPr bwMode="auto">
                <a:xfrm>
                  <a:off x="6441636" y="3712498"/>
                  <a:ext cx="1527519" cy="204549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400" dirty="0">
                      <a:solidFill>
                        <a:schemeClr val="bg2">
                          <a:lumMod val="10000"/>
                        </a:schemeClr>
                      </a:solidFill>
                      <a:latin typeface="Segoe UI Light"/>
                      <a:ea typeface="Segoe UI" pitchFamily="34" charset="0"/>
                      <a:cs typeface="Segoe UI" pitchFamily="34" charset="0"/>
                    </a:rPr>
                    <a:t>C+E Community Manager assigns themselves the engagement opportunity</a:t>
                  </a:r>
                </a:p>
              </p:txBody>
            </p:sp>
            <p:sp>
              <p:nvSpPr>
                <p:cNvPr id="39" name="Rectangle 38">
                  <a:extLst>
                    <a:ext uri="{FF2B5EF4-FFF2-40B4-BE49-F238E27FC236}">
                      <a16:creationId xmlns:a16="http://schemas.microsoft.com/office/drawing/2014/main" xmlns="" id="{2C12F3EC-DC72-4F37-99EE-C138810E1F60}"/>
                    </a:ext>
                  </a:extLst>
                </p:cNvPr>
                <p:cNvSpPr/>
                <p:nvPr/>
              </p:nvSpPr>
              <p:spPr bwMode="auto">
                <a:xfrm>
                  <a:off x="8369991" y="3712499"/>
                  <a:ext cx="1527519" cy="204549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400" dirty="0">
                      <a:solidFill>
                        <a:schemeClr val="bg2">
                          <a:lumMod val="10000"/>
                        </a:schemeClr>
                      </a:solidFill>
                      <a:latin typeface="Segoe UI Light"/>
                      <a:ea typeface="Segoe UI" pitchFamily="34" charset="0"/>
                      <a:cs typeface="Segoe UI" pitchFamily="34" charset="0"/>
                    </a:rPr>
                    <a:t>C+E Community Manager</a:t>
                  </a:r>
                  <a:r>
                    <a:rPr lang="en-US" sz="1400" dirty="0">
                      <a:solidFill>
                        <a:schemeClr val="bg2">
                          <a:lumMod val="10000"/>
                        </a:schemeClr>
                      </a:solidFill>
                      <a:latin typeface="Segoe UI Light"/>
                      <a:cs typeface="Segoe UI" pitchFamily="34" charset="0"/>
                    </a:rPr>
                    <a:t> replies and engages with user</a:t>
                  </a:r>
                </a:p>
              </p:txBody>
            </p:sp>
            <p:sp>
              <p:nvSpPr>
                <p:cNvPr id="45" name="Rectangle 44">
                  <a:extLst>
                    <a:ext uri="{FF2B5EF4-FFF2-40B4-BE49-F238E27FC236}">
                      <a16:creationId xmlns:a16="http://schemas.microsoft.com/office/drawing/2014/main" xmlns="" id="{8DFDF85E-773F-494E-8B3C-66721521F99E}"/>
                    </a:ext>
                  </a:extLst>
                </p:cNvPr>
                <p:cNvSpPr/>
                <p:nvPr/>
              </p:nvSpPr>
              <p:spPr bwMode="auto">
                <a:xfrm>
                  <a:off x="10306412" y="3721239"/>
                  <a:ext cx="1527519" cy="203675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400" dirty="0">
                      <a:solidFill>
                        <a:schemeClr val="bg2">
                          <a:lumMod val="10000"/>
                        </a:schemeClr>
                      </a:solidFill>
                      <a:latin typeface="Segoe UI Light"/>
                      <a:ea typeface="Segoe UI" pitchFamily="34" charset="0"/>
                      <a:cs typeface="Segoe UI" pitchFamily="34" charset="0"/>
                    </a:rPr>
                    <a:t>C+E Community Manager</a:t>
                  </a:r>
                  <a:r>
                    <a:rPr lang="en-US" sz="1400" dirty="0">
                      <a:solidFill>
                        <a:schemeClr val="bg2">
                          <a:lumMod val="10000"/>
                        </a:schemeClr>
                      </a:solidFill>
                      <a:latin typeface="Segoe UI Light"/>
                      <a:cs typeface="Segoe UI" pitchFamily="34" charset="0"/>
                    </a:rPr>
                    <a:t> closes the engagement</a:t>
                  </a:r>
                </a:p>
              </p:txBody>
            </p:sp>
            <p:cxnSp>
              <p:nvCxnSpPr>
                <p:cNvPr id="62" name="Straight Connector 61">
                  <a:extLst>
                    <a:ext uri="{FF2B5EF4-FFF2-40B4-BE49-F238E27FC236}">
                      <a16:creationId xmlns:a16="http://schemas.microsoft.com/office/drawing/2014/main" xmlns="" id="{95F41DF7-3637-41BD-9DD0-4445F6B6BFAA}"/>
                    </a:ext>
                  </a:extLst>
                </p:cNvPr>
                <p:cNvCxnSpPr>
                  <a:cxnSpLocks/>
                </p:cNvCxnSpPr>
                <p:nvPr/>
              </p:nvCxnSpPr>
              <p:spPr>
                <a:xfrm>
                  <a:off x="7969155" y="4646132"/>
                  <a:ext cx="395638" cy="0"/>
                </a:xfrm>
                <a:prstGeom prst="line">
                  <a:avLst/>
                </a:prstGeom>
                <a:ln w="3810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1535F918-5546-4A12-B419-DBE799FC4D47}"/>
                    </a:ext>
                  </a:extLst>
                </p:cNvPr>
                <p:cNvCxnSpPr>
                  <a:cxnSpLocks/>
                </p:cNvCxnSpPr>
                <p:nvPr/>
              </p:nvCxnSpPr>
              <p:spPr>
                <a:xfrm>
                  <a:off x="9874940" y="4638274"/>
                  <a:ext cx="395638" cy="0"/>
                </a:xfrm>
                <a:prstGeom prst="line">
                  <a:avLst/>
                </a:prstGeom>
                <a:ln w="3810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cxnSp>
          <p:nvCxnSpPr>
            <p:cNvPr id="66" name="Straight Connector 65">
              <a:extLst>
                <a:ext uri="{FF2B5EF4-FFF2-40B4-BE49-F238E27FC236}">
                  <a16:creationId xmlns:a16="http://schemas.microsoft.com/office/drawing/2014/main" xmlns="" id="{D84C6FD2-0883-4B85-AB8A-265666E74AC9}"/>
                </a:ext>
              </a:extLst>
            </p:cNvPr>
            <p:cNvCxnSpPr>
              <a:cxnSpLocks/>
            </p:cNvCxnSpPr>
            <p:nvPr/>
          </p:nvCxnSpPr>
          <p:spPr>
            <a:xfrm>
              <a:off x="5883191" y="4886697"/>
              <a:ext cx="552251" cy="0"/>
            </a:xfrm>
            <a:prstGeom prst="line">
              <a:avLst/>
            </a:prstGeom>
            <a:solidFill>
              <a:schemeClr val="bg2">
                <a:lumMod val="50000"/>
              </a:schemeClr>
            </a:solidFill>
            <a:ln w="3810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xmlns="" id="{713851E9-A10C-4996-95DD-0C77DD5DB834}"/>
              </a:ext>
            </a:extLst>
          </p:cNvPr>
          <p:cNvSpPr/>
          <p:nvPr/>
        </p:nvSpPr>
        <p:spPr bwMode="auto">
          <a:xfrm>
            <a:off x="6487642" y="2632471"/>
            <a:ext cx="1527519" cy="15639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400" dirty="0">
                <a:solidFill>
                  <a:schemeClr val="bg2">
                    <a:lumMod val="10000"/>
                  </a:schemeClr>
                </a:solidFill>
                <a:latin typeface="Segoe UI Light"/>
                <a:ea typeface="Segoe UI" pitchFamily="34" charset="0"/>
                <a:cs typeface="Segoe UI" pitchFamily="34" charset="0"/>
              </a:rPr>
              <a:t>C+E Community Manager assigns CSS Commercial Team the query</a:t>
            </a:r>
          </a:p>
        </p:txBody>
      </p:sp>
      <p:cxnSp>
        <p:nvCxnSpPr>
          <p:cNvPr id="37" name="Straight Connector 36">
            <a:extLst>
              <a:ext uri="{FF2B5EF4-FFF2-40B4-BE49-F238E27FC236}">
                <a16:creationId xmlns:a16="http://schemas.microsoft.com/office/drawing/2014/main" xmlns="" id="{1F720C3A-442A-45E3-9548-7A455F6E3FFB}"/>
              </a:ext>
            </a:extLst>
          </p:cNvPr>
          <p:cNvCxnSpPr>
            <a:cxnSpLocks/>
          </p:cNvCxnSpPr>
          <p:nvPr/>
        </p:nvCxnSpPr>
        <p:spPr>
          <a:xfrm>
            <a:off x="5876457" y="2637190"/>
            <a:ext cx="552251" cy="494628"/>
          </a:xfrm>
          <a:prstGeom prst="line">
            <a:avLst/>
          </a:prstGeom>
          <a:solidFill>
            <a:schemeClr val="bg2">
              <a:lumMod val="50000"/>
            </a:schemeClr>
          </a:solidFill>
          <a:ln w="38100">
            <a:solidFill>
              <a:schemeClr val="bg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158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1792A2E2-860E-4918-9059-0BC1689AA434}"/>
              </a:ext>
            </a:extLst>
          </p:cNvPr>
          <p:cNvGrpSpPr/>
          <p:nvPr/>
        </p:nvGrpSpPr>
        <p:grpSpPr>
          <a:xfrm>
            <a:off x="6265450" y="1244267"/>
            <a:ext cx="6352398" cy="2540542"/>
            <a:chOff x="452487" y="1233381"/>
            <a:chExt cx="6352398" cy="2540542"/>
          </a:xfrm>
        </p:grpSpPr>
        <p:pic>
          <p:nvPicPr>
            <p:cNvPr id="13" name="Picture 13" descr="A screenshot of a cell phone&#10;&#10;Description generated with very high confidence">
              <a:hlinkClick r:id="rId3"/>
              <a:extLst>
                <a:ext uri="{FF2B5EF4-FFF2-40B4-BE49-F238E27FC236}">
                  <a16:creationId xmlns:a16="http://schemas.microsoft.com/office/drawing/2014/main" xmlns="" id="{10C7F984-E3C9-4B2C-BC2F-55894712B686}"/>
                </a:ext>
              </a:extLst>
            </p:cNvPr>
            <p:cNvPicPr>
              <a:picLocks noChangeAspect="1"/>
            </p:cNvPicPr>
            <p:nvPr/>
          </p:nvPicPr>
          <p:blipFill>
            <a:blip r:embed="rId4"/>
            <a:stretch>
              <a:fillRect/>
            </a:stretch>
          </p:blipFill>
          <p:spPr>
            <a:xfrm>
              <a:off x="545562" y="1963929"/>
              <a:ext cx="4045292" cy="18099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Box 14">
              <a:extLst>
                <a:ext uri="{FF2B5EF4-FFF2-40B4-BE49-F238E27FC236}">
                  <a16:creationId xmlns:a16="http://schemas.microsoft.com/office/drawing/2014/main" xmlns="" id="{710FAD3A-232B-40A3-A9D1-F442EA04B1FF}"/>
                </a:ext>
              </a:extLst>
            </p:cNvPr>
            <p:cNvSpPr txBox="1"/>
            <p:nvPr/>
          </p:nvSpPr>
          <p:spPr>
            <a:xfrm>
              <a:off x="452487" y="1233381"/>
              <a:ext cx="6352398"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4472C4"/>
                  </a:solidFill>
                </a:rPr>
                <a:t> </a:t>
              </a:r>
              <a:r>
                <a:rPr lang="en-US" sz="1600" b="1" dirty="0">
                  <a:solidFill>
                    <a:srgbClr val="4472C4"/>
                  </a:solidFill>
                </a:rPr>
                <a:t>Roadmap Inquiry </a:t>
              </a:r>
            </a:p>
            <a:p>
              <a:r>
                <a:rPr lang="en-US" sz="1600" dirty="0">
                  <a:solidFill>
                    <a:srgbClr val="4472C4"/>
                  </a:solidFill>
                </a:rPr>
                <a:t>(CSS Commercial Team Responds)</a:t>
              </a:r>
              <a:r>
                <a:rPr lang="en-US" sz="2000" dirty="0">
                  <a:solidFill>
                    <a:srgbClr val="4472C4"/>
                  </a:solidFill>
                </a:rPr>
                <a:t> </a:t>
              </a:r>
            </a:p>
          </p:txBody>
        </p:sp>
      </p:grpSp>
      <p:sp>
        <p:nvSpPr>
          <p:cNvPr id="14" name="Title 1">
            <a:extLst>
              <a:ext uri="{FF2B5EF4-FFF2-40B4-BE49-F238E27FC236}">
                <a16:creationId xmlns:a16="http://schemas.microsoft.com/office/drawing/2014/main" xmlns="" id="{A37B5332-84E9-4980-88AD-A7E9873EF7EF}"/>
              </a:ext>
            </a:extLst>
          </p:cNvPr>
          <p:cNvSpPr txBox="1">
            <a:spLocks/>
          </p:cNvSpPr>
          <p:nvPr/>
        </p:nvSpPr>
        <p:spPr>
          <a:xfrm>
            <a:off x="257882" y="103030"/>
            <a:ext cx="8964247" cy="112269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r>
              <a:rPr lang="en-US" sz="4000" dirty="0">
                <a:solidFill>
                  <a:srgbClr val="0072C6"/>
                </a:solidFill>
                <a:latin typeface="Segoe UI Light"/>
              </a:rPr>
              <a:t>Power BI Triage Examples</a:t>
            </a:r>
            <a:endParaRPr kumimoji="0" lang="en-US" sz="4800" b="0" i="0" u="none" strike="noStrike" kern="1200" cap="none" spc="-100" normalizeH="0" baseline="0" noProof="0" dirty="0">
              <a:ln w="3175">
                <a:noFill/>
              </a:ln>
              <a:solidFill>
                <a:srgbClr val="0072C6"/>
              </a:solidFill>
              <a:effectLst/>
              <a:uLnTx/>
              <a:uFillTx/>
              <a:latin typeface="Segoe UI Light"/>
              <a:ea typeface="+mn-ea"/>
              <a:cs typeface="Segoe UI" pitchFamily="34" charset="0"/>
            </a:endParaRPr>
          </a:p>
        </p:txBody>
      </p:sp>
      <p:grpSp>
        <p:nvGrpSpPr>
          <p:cNvPr id="8" name="Group 7">
            <a:extLst>
              <a:ext uri="{FF2B5EF4-FFF2-40B4-BE49-F238E27FC236}">
                <a16:creationId xmlns:a16="http://schemas.microsoft.com/office/drawing/2014/main" xmlns="" id="{041A0554-D0F7-4820-8A7B-263D33781B54}"/>
              </a:ext>
            </a:extLst>
          </p:cNvPr>
          <p:cNvGrpSpPr/>
          <p:nvPr/>
        </p:nvGrpSpPr>
        <p:grpSpPr>
          <a:xfrm>
            <a:off x="386499" y="4126513"/>
            <a:ext cx="6352398" cy="2525112"/>
            <a:chOff x="386499" y="4126513"/>
            <a:chExt cx="6352398" cy="2525112"/>
          </a:xfrm>
        </p:grpSpPr>
        <p:pic>
          <p:nvPicPr>
            <p:cNvPr id="16" name="Picture 16" descr="A screenshot of a cell phone&#10;&#10;Description generated with very high confidence">
              <a:hlinkClick r:id="rId5"/>
              <a:extLst>
                <a:ext uri="{FF2B5EF4-FFF2-40B4-BE49-F238E27FC236}">
                  <a16:creationId xmlns:a16="http://schemas.microsoft.com/office/drawing/2014/main" xmlns="" id="{D783A012-EA15-4CD2-9486-F8C4152F3110}"/>
                </a:ext>
              </a:extLst>
            </p:cNvPr>
            <p:cNvPicPr>
              <a:picLocks noChangeAspect="1"/>
            </p:cNvPicPr>
            <p:nvPr/>
          </p:nvPicPr>
          <p:blipFill>
            <a:blip r:embed="rId6"/>
            <a:stretch>
              <a:fillRect/>
            </a:stretch>
          </p:blipFill>
          <p:spPr>
            <a:xfrm>
              <a:off x="545562" y="4827636"/>
              <a:ext cx="4271043" cy="18239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TextBox 18">
              <a:extLst>
                <a:ext uri="{FF2B5EF4-FFF2-40B4-BE49-F238E27FC236}">
                  <a16:creationId xmlns:a16="http://schemas.microsoft.com/office/drawing/2014/main" xmlns="" id="{D3520A01-64DD-4C20-BFEE-9C3DCFDDFBCE}"/>
                </a:ext>
              </a:extLst>
            </p:cNvPr>
            <p:cNvSpPr txBox="1"/>
            <p:nvPr/>
          </p:nvSpPr>
          <p:spPr>
            <a:xfrm>
              <a:off x="386499" y="4126513"/>
              <a:ext cx="6352398"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4472C4"/>
                  </a:solidFill>
                </a:rPr>
                <a:t> </a:t>
              </a:r>
              <a:r>
                <a:rPr lang="en-US" sz="1600" b="1" dirty="0">
                  <a:solidFill>
                    <a:srgbClr val="4472C4"/>
                  </a:solidFill>
                </a:rPr>
                <a:t>Commercial Inquiry</a:t>
              </a:r>
            </a:p>
            <a:p>
              <a:r>
                <a:rPr lang="en-US" sz="1600" dirty="0">
                  <a:solidFill>
                    <a:srgbClr val="4472C4"/>
                  </a:solidFill>
                </a:rPr>
                <a:t>(CSS Commercial Team Responds)</a:t>
              </a:r>
              <a:r>
                <a:rPr lang="en-US" sz="2000" dirty="0">
                  <a:solidFill>
                    <a:srgbClr val="4472C4"/>
                  </a:solidFill>
                </a:rPr>
                <a:t> </a:t>
              </a:r>
            </a:p>
          </p:txBody>
        </p:sp>
      </p:grpSp>
      <p:sp>
        <p:nvSpPr>
          <p:cNvPr id="21" name="TextBox 20">
            <a:extLst>
              <a:ext uri="{FF2B5EF4-FFF2-40B4-BE49-F238E27FC236}">
                <a16:creationId xmlns:a16="http://schemas.microsoft.com/office/drawing/2014/main" xmlns="" id="{AD2172A7-2E5A-4DB2-8744-216CCCA49968}"/>
              </a:ext>
            </a:extLst>
          </p:cNvPr>
          <p:cNvSpPr txBox="1"/>
          <p:nvPr/>
        </p:nvSpPr>
        <p:spPr>
          <a:xfrm>
            <a:off x="6177899" y="4128287"/>
            <a:ext cx="6352398"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4472C4"/>
                </a:solidFill>
              </a:rPr>
              <a:t> </a:t>
            </a:r>
            <a:r>
              <a:rPr lang="en-US" sz="1600" b="1" dirty="0">
                <a:solidFill>
                  <a:srgbClr val="4472C4"/>
                </a:solidFill>
              </a:rPr>
              <a:t>Positive Engagement Opportunity</a:t>
            </a:r>
          </a:p>
          <a:p>
            <a:r>
              <a:rPr lang="en-US" sz="1600" dirty="0">
                <a:solidFill>
                  <a:srgbClr val="4472C4"/>
                </a:solidFill>
              </a:rPr>
              <a:t>(C+E Community Manager Responds)</a:t>
            </a:r>
            <a:r>
              <a:rPr lang="en-US" sz="2000" dirty="0">
                <a:solidFill>
                  <a:srgbClr val="4472C4"/>
                </a:solidFill>
              </a:rPr>
              <a:t> </a:t>
            </a:r>
          </a:p>
        </p:txBody>
      </p:sp>
      <p:grpSp>
        <p:nvGrpSpPr>
          <p:cNvPr id="2" name="Group 1">
            <a:extLst>
              <a:ext uri="{FF2B5EF4-FFF2-40B4-BE49-F238E27FC236}">
                <a16:creationId xmlns:a16="http://schemas.microsoft.com/office/drawing/2014/main" xmlns="" id="{4D77BF91-F725-486C-93DC-BB6949948569}"/>
              </a:ext>
            </a:extLst>
          </p:cNvPr>
          <p:cNvGrpSpPr/>
          <p:nvPr/>
        </p:nvGrpSpPr>
        <p:grpSpPr>
          <a:xfrm>
            <a:off x="407019" y="1236610"/>
            <a:ext cx="6352398" cy="2548199"/>
            <a:chOff x="6187329" y="1225724"/>
            <a:chExt cx="6352398" cy="2548199"/>
          </a:xfrm>
        </p:grpSpPr>
        <p:sp>
          <p:nvSpPr>
            <p:cNvPr id="20" name="TextBox 19">
              <a:extLst>
                <a:ext uri="{FF2B5EF4-FFF2-40B4-BE49-F238E27FC236}">
                  <a16:creationId xmlns:a16="http://schemas.microsoft.com/office/drawing/2014/main" xmlns="" id="{EE3BD566-D8F2-46D3-8447-35BA2B523E50}"/>
                </a:ext>
              </a:extLst>
            </p:cNvPr>
            <p:cNvSpPr txBox="1"/>
            <p:nvPr/>
          </p:nvSpPr>
          <p:spPr>
            <a:xfrm>
              <a:off x="6187329" y="1225724"/>
              <a:ext cx="6352398"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4472C4"/>
                  </a:solidFill>
                </a:rPr>
                <a:t> </a:t>
              </a:r>
              <a:r>
                <a:rPr lang="en-US" sz="1600" b="1" dirty="0">
                  <a:solidFill>
                    <a:srgbClr val="4472C4"/>
                  </a:solidFill>
                </a:rPr>
                <a:t>How–to Issue or Inquiry</a:t>
              </a:r>
            </a:p>
            <a:p>
              <a:r>
                <a:rPr lang="en-US" sz="1600" dirty="0">
                  <a:solidFill>
                    <a:srgbClr val="4472C4"/>
                  </a:solidFill>
                </a:rPr>
                <a:t>(CSS Commercial Team Responds)</a:t>
              </a:r>
              <a:r>
                <a:rPr lang="en-US" sz="2000" dirty="0">
                  <a:solidFill>
                    <a:srgbClr val="4472C4"/>
                  </a:solidFill>
                </a:rPr>
                <a:t> </a:t>
              </a:r>
            </a:p>
          </p:txBody>
        </p:sp>
        <p:pic>
          <p:nvPicPr>
            <p:cNvPr id="11" name="Picture 10">
              <a:hlinkClick r:id="rId7"/>
              <a:extLst>
                <a:ext uri="{FF2B5EF4-FFF2-40B4-BE49-F238E27FC236}">
                  <a16:creationId xmlns:a16="http://schemas.microsoft.com/office/drawing/2014/main" xmlns="" id="{BBA08B19-A7B4-44E9-A43F-3C2D8CE37627}"/>
                </a:ext>
              </a:extLst>
            </p:cNvPr>
            <p:cNvPicPr>
              <a:picLocks noChangeAspect="1"/>
            </p:cNvPicPr>
            <p:nvPr/>
          </p:nvPicPr>
          <p:blipFill>
            <a:blip r:embed="rId8"/>
            <a:stretch>
              <a:fillRect/>
            </a:stretch>
          </p:blipFill>
          <p:spPr>
            <a:xfrm>
              <a:off x="6312817" y="1935735"/>
              <a:ext cx="4346161" cy="18381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23" name="Picture 22">
            <a:hlinkClick r:id="rId9"/>
            <a:extLst>
              <a:ext uri="{FF2B5EF4-FFF2-40B4-BE49-F238E27FC236}">
                <a16:creationId xmlns:a16="http://schemas.microsoft.com/office/drawing/2014/main" xmlns="" id="{DEA73105-3C20-4728-8C5E-C7CBC43634A2}"/>
              </a:ext>
            </a:extLst>
          </p:cNvPr>
          <p:cNvPicPr>
            <a:picLocks noChangeAspect="1"/>
          </p:cNvPicPr>
          <p:nvPr/>
        </p:nvPicPr>
        <p:blipFill>
          <a:blip r:embed="rId10"/>
          <a:stretch>
            <a:fillRect/>
          </a:stretch>
        </p:blipFill>
        <p:spPr>
          <a:xfrm>
            <a:off x="6312817" y="4850724"/>
            <a:ext cx="3264816" cy="18239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409609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710FAD3A-232B-40A3-A9D1-F442EA04B1FF}"/>
              </a:ext>
            </a:extLst>
          </p:cNvPr>
          <p:cNvSpPr txBox="1"/>
          <p:nvPr/>
        </p:nvSpPr>
        <p:spPr>
          <a:xfrm>
            <a:off x="452487" y="1233381"/>
            <a:ext cx="6352398"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4472C4"/>
                </a:solidFill>
              </a:rPr>
              <a:t> </a:t>
            </a:r>
            <a:r>
              <a:rPr lang="en-US" sz="1600" b="1" dirty="0">
                <a:solidFill>
                  <a:srgbClr val="4472C4"/>
                </a:solidFill>
              </a:rPr>
              <a:t>PR Request</a:t>
            </a:r>
          </a:p>
          <a:p>
            <a:r>
              <a:rPr lang="en-US" sz="1600" dirty="0">
                <a:solidFill>
                  <a:srgbClr val="4472C4"/>
                </a:solidFill>
              </a:rPr>
              <a:t>(CSS Commercial Team Responds- direct to </a:t>
            </a:r>
            <a:r>
              <a:rPr lang="en-US" sz="1600" dirty="0">
                <a:solidFill>
                  <a:srgbClr val="4472C4"/>
                </a:solidFill>
                <a:hlinkClick r:id="rId3"/>
              </a:rPr>
              <a:t>PR Contact page</a:t>
            </a:r>
            <a:r>
              <a:rPr lang="en-US" sz="1600" dirty="0">
                <a:solidFill>
                  <a:srgbClr val="4472C4"/>
                </a:solidFill>
              </a:rPr>
              <a:t>)</a:t>
            </a:r>
            <a:r>
              <a:rPr lang="en-US" sz="2000" dirty="0">
                <a:solidFill>
                  <a:srgbClr val="4472C4"/>
                </a:solidFill>
              </a:rPr>
              <a:t> </a:t>
            </a:r>
          </a:p>
        </p:txBody>
      </p:sp>
      <p:sp>
        <p:nvSpPr>
          <p:cNvPr id="14" name="Title 1">
            <a:extLst>
              <a:ext uri="{FF2B5EF4-FFF2-40B4-BE49-F238E27FC236}">
                <a16:creationId xmlns:a16="http://schemas.microsoft.com/office/drawing/2014/main" xmlns="" id="{A37B5332-84E9-4980-88AD-A7E9873EF7EF}"/>
              </a:ext>
            </a:extLst>
          </p:cNvPr>
          <p:cNvSpPr txBox="1">
            <a:spLocks/>
          </p:cNvSpPr>
          <p:nvPr/>
        </p:nvSpPr>
        <p:spPr>
          <a:xfrm>
            <a:off x="257882" y="103030"/>
            <a:ext cx="8964247" cy="112269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r>
              <a:rPr lang="en-US" sz="4000" dirty="0">
                <a:solidFill>
                  <a:srgbClr val="0072C6"/>
                </a:solidFill>
                <a:latin typeface="Segoe UI Light"/>
              </a:rPr>
              <a:t>Power BI Triage Examples</a:t>
            </a:r>
            <a:endParaRPr kumimoji="0" lang="en-US" sz="4800" b="0" i="0" u="none" strike="noStrike" kern="1200" cap="none" spc="-100" normalizeH="0" baseline="0" noProof="0" dirty="0">
              <a:ln w="3175">
                <a:noFill/>
              </a:ln>
              <a:solidFill>
                <a:srgbClr val="0072C6"/>
              </a:solidFill>
              <a:effectLst/>
              <a:uLnTx/>
              <a:uFillTx/>
              <a:latin typeface="Segoe UI Light"/>
              <a:ea typeface="+mn-ea"/>
              <a:cs typeface="Segoe UI" pitchFamily="34" charset="0"/>
            </a:endParaRPr>
          </a:p>
        </p:txBody>
      </p:sp>
      <p:sp>
        <p:nvSpPr>
          <p:cNvPr id="19" name="TextBox 18">
            <a:extLst>
              <a:ext uri="{FF2B5EF4-FFF2-40B4-BE49-F238E27FC236}">
                <a16:creationId xmlns:a16="http://schemas.microsoft.com/office/drawing/2014/main" xmlns="" id="{D3520A01-64DD-4C20-BFEE-9C3DCFDDFBCE}"/>
              </a:ext>
            </a:extLst>
          </p:cNvPr>
          <p:cNvSpPr txBox="1"/>
          <p:nvPr/>
        </p:nvSpPr>
        <p:spPr>
          <a:xfrm>
            <a:off x="386499" y="4126513"/>
            <a:ext cx="4409205" cy="89255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4472C4"/>
                </a:solidFill>
              </a:rPr>
              <a:t> </a:t>
            </a:r>
            <a:r>
              <a:rPr lang="en-US" sz="1600" b="1" dirty="0">
                <a:solidFill>
                  <a:srgbClr val="4472C4"/>
                </a:solidFill>
              </a:rPr>
              <a:t>Reactive Content (Hashtags)</a:t>
            </a:r>
          </a:p>
          <a:p>
            <a:r>
              <a:rPr lang="en-US" sz="1600" dirty="0">
                <a:solidFill>
                  <a:srgbClr val="4472C4"/>
                </a:solidFill>
              </a:rPr>
              <a:t>(C+E Community Manager Monitors &amp; Assigns, CSS Commercial Team Responds)</a:t>
            </a:r>
            <a:r>
              <a:rPr lang="en-US" sz="2000" dirty="0">
                <a:solidFill>
                  <a:srgbClr val="4472C4"/>
                </a:solidFill>
              </a:rPr>
              <a:t> </a:t>
            </a:r>
          </a:p>
        </p:txBody>
      </p:sp>
      <p:sp>
        <p:nvSpPr>
          <p:cNvPr id="20" name="TextBox 19">
            <a:extLst>
              <a:ext uri="{FF2B5EF4-FFF2-40B4-BE49-F238E27FC236}">
                <a16:creationId xmlns:a16="http://schemas.microsoft.com/office/drawing/2014/main" xmlns="" id="{EE3BD566-D8F2-46D3-8447-35BA2B523E50}"/>
              </a:ext>
            </a:extLst>
          </p:cNvPr>
          <p:cNvSpPr txBox="1"/>
          <p:nvPr/>
        </p:nvSpPr>
        <p:spPr>
          <a:xfrm>
            <a:off x="6187329" y="1225724"/>
            <a:ext cx="6352398"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4472C4"/>
                </a:solidFill>
              </a:rPr>
              <a:t> </a:t>
            </a:r>
            <a:r>
              <a:rPr lang="en-US" sz="1600" b="1" dirty="0">
                <a:solidFill>
                  <a:srgbClr val="4472C4"/>
                </a:solidFill>
              </a:rPr>
              <a:t>Creative Asset Inquiry</a:t>
            </a:r>
          </a:p>
          <a:p>
            <a:r>
              <a:rPr lang="en-US" sz="1600" dirty="0">
                <a:solidFill>
                  <a:srgbClr val="4472C4"/>
                </a:solidFill>
              </a:rPr>
              <a:t>(CSS Commercial Team Responds)</a:t>
            </a:r>
            <a:r>
              <a:rPr lang="en-US" sz="2000" dirty="0">
                <a:solidFill>
                  <a:srgbClr val="4472C4"/>
                </a:solidFill>
              </a:rPr>
              <a:t> </a:t>
            </a:r>
          </a:p>
        </p:txBody>
      </p:sp>
      <p:sp>
        <p:nvSpPr>
          <p:cNvPr id="21" name="TextBox 20">
            <a:extLst>
              <a:ext uri="{FF2B5EF4-FFF2-40B4-BE49-F238E27FC236}">
                <a16:creationId xmlns:a16="http://schemas.microsoft.com/office/drawing/2014/main" xmlns="" id="{AD2172A7-2E5A-4DB2-8744-216CCCA49968}"/>
              </a:ext>
            </a:extLst>
          </p:cNvPr>
          <p:cNvSpPr txBox="1"/>
          <p:nvPr/>
        </p:nvSpPr>
        <p:spPr>
          <a:xfrm>
            <a:off x="6090813" y="4128287"/>
            <a:ext cx="6352398"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4472C4"/>
                </a:solidFill>
              </a:rPr>
              <a:t> </a:t>
            </a:r>
            <a:r>
              <a:rPr lang="en-US" sz="1600" b="1" dirty="0">
                <a:solidFill>
                  <a:srgbClr val="4472C4"/>
                </a:solidFill>
              </a:rPr>
              <a:t>Accessibility or Content Questions</a:t>
            </a:r>
          </a:p>
          <a:p>
            <a:r>
              <a:rPr lang="en-US" sz="1600" dirty="0">
                <a:solidFill>
                  <a:srgbClr val="4472C4"/>
                </a:solidFill>
              </a:rPr>
              <a:t>(CSS Commercial Team Responds)</a:t>
            </a:r>
            <a:r>
              <a:rPr lang="en-US" sz="2000" dirty="0">
                <a:solidFill>
                  <a:srgbClr val="4472C4"/>
                </a:solidFill>
              </a:rPr>
              <a:t> </a:t>
            </a:r>
          </a:p>
        </p:txBody>
      </p:sp>
      <p:pic>
        <p:nvPicPr>
          <p:cNvPr id="2" name="Picture 1">
            <a:hlinkClick r:id="rId4"/>
            <a:extLst>
              <a:ext uri="{FF2B5EF4-FFF2-40B4-BE49-F238E27FC236}">
                <a16:creationId xmlns:a16="http://schemas.microsoft.com/office/drawing/2014/main" xmlns="" id="{796B9350-37FC-42EB-AD3D-346EB99AF779}"/>
              </a:ext>
            </a:extLst>
          </p:cNvPr>
          <p:cNvPicPr>
            <a:picLocks noChangeAspect="1"/>
          </p:cNvPicPr>
          <p:nvPr/>
        </p:nvPicPr>
        <p:blipFill>
          <a:blip r:embed="rId5"/>
          <a:stretch>
            <a:fillRect/>
          </a:stretch>
        </p:blipFill>
        <p:spPr>
          <a:xfrm>
            <a:off x="545562" y="1920495"/>
            <a:ext cx="3994404" cy="19280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hlinkClick r:id="rId6"/>
            <a:extLst>
              <a:ext uri="{FF2B5EF4-FFF2-40B4-BE49-F238E27FC236}">
                <a16:creationId xmlns:a16="http://schemas.microsoft.com/office/drawing/2014/main" xmlns="" id="{44C24269-1EE4-46A4-A96F-0E5F63E9AB0F}"/>
              </a:ext>
            </a:extLst>
          </p:cNvPr>
          <p:cNvPicPr>
            <a:picLocks noChangeAspect="1"/>
          </p:cNvPicPr>
          <p:nvPr/>
        </p:nvPicPr>
        <p:blipFill>
          <a:blip r:embed="rId7"/>
          <a:stretch>
            <a:fillRect/>
          </a:stretch>
        </p:blipFill>
        <p:spPr>
          <a:xfrm>
            <a:off x="507461" y="5051086"/>
            <a:ext cx="4070605" cy="15772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hlinkClick r:id="rId8"/>
            <a:extLst>
              <a:ext uri="{FF2B5EF4-FFF2-40B4-BE49-F238E27FC236}">
                <a16:creationId xmlns:a16="http://schemas.microsoft.com/office/drawing/2014/main" xmlns="" id="{C11F1AF2-B06F-4344-B6BA-76E6BBBAD488}"/>
              </a:ext>
            </a:extLst>
          </p:cNvPr>
          <p:cNvPicPr>
            <a:picLocks noChangeAspect="1"/>
          </p:cNvPicPr>
          <p:nvPr/>
        </p:nvPicPr>
        <p:blipFill>
          <a:blip r:embed="rId9"/>
          <a:stretch>
            <a:fillRect/>
          </a:stretch>
        </p:blipFill>
        <p:spPr>
          <a:xfrm>
            <a:off x="6187329" y="1967283"/>
            <a:ext cx="4511505" cy="18812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hlinkClick r:id="rId10"/>
            <a:extLst>
              <a:ext uri="{FF2B5EF4-FFF2-40B4-BE49-F238E27FC236}">
                <a16:creationId xmlns:a16="http://schemas.microsoft.com/office/drawing/2014/main" xmlns="" id="{CDBDB92F-FC5F-4532-B4AC-AB7B671FBC75}"/>
              </a:ext>
            </a:extLst>
          </p:cNvPr>
          <p:cNvPicPr>
            <a:picLocks noChangeAspect="1"/>
          </p:cNvPicPr>
          <p:nvPr/>
        </p:nvPicPr>
        <p:blipFill>
          <a:blip r:embed="rId11"/>
          <a:stretch>
            <a:fillRect/>
          </a:stretch>
        </p:blipFill>
        <p:spPr>
          <a:xfrm>
            <a:off x="6187329" y="4981520"/>
            <a:ext cx="4457170" cy="16468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579450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710FAD3A-232B-40A3-A9D1-F442EA04B1FF}"/>
              </a:ext>
            </a:extLst>
          </p:cNvPr>
          <p:cNvSpPr txBox="1"/>
          <p:nvPr/>
        </p:nvSpPr>
        <p:spPr>
          <a:xfrm>
            <a:off x="452487" y="1233381"/>
            <a:ext cx="6352398"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4472C4"/>
                </a:solidFill>
              </a:rPr>
              <a:t> </a:t>
            </a:r>
            <a:r>
              <a:rPr lang="en-US" sz="1600" b="1" dirty="0">
                <a:solidFill>
                  <a:srgbClr val="4472C4"/>
                </a:solidFill>
              </a:rPr>
              <a:t>Pricing Questions</a:t>
            </a:r>
          </a:p>
          <a:p>
            <a:r>
              <a:rPr lang="en-US" sz="1600" dirty="0">
                <a:solidFill>
                  <a:srgbClr val="4472C4"/>
                </a:solidFill>
              </a:rPr>
              <a:t>(CSS Commercial Team Responds)</a:t>
            </a:r>
            <a:r>
              <a:rPr lang="en-US" sz="2000" dirty="0">
                <a:solidFill>
                  <a:srgbClr val="4472C4"/>
                </a:solidFill>
              </a:rPr>
              <a:t> </a:t>
            </a:r>
          </a:p>
        </p:txBody>
      </p:sp>
      <p:sp>
        <p:nvSpPr>
          <p:cNvPr id="14" name="Title 1">
            <a:extLst>
              <a:ext uri="{FF2B5EF4-FFF2-40B4-BE49-F238E27FC236}">
                <a16:creationId xmlns:a16="http://schemas.microsoft.com/office/drawing/2014/main" xmlns="" id="{A37B5332-84E9-4980-88AD-A7E9873EF7EF}"/>
              </a:ext>
            </a:extLst>
          </p:cNvPr>
          <p:cNvSpPr txBox="1">
            <a:spLocks/>
          </p:cNvSpPr>
          <p:nvPr/>
        </p:nvSpPr>
        <p:spPr>
          <a:xfrm>
            <a:off x="257882" y="103030"/>
            <a:ext cx="8964247" cy="1122694"/>
          </a:xfrm>
          <a:prstGeom prst="rect">
            <a:avLst/>
          </a:prstGeom>
        </p:spPr>
        <p:txBody>
          <a:bodyPr vert="horz" wrap="square" lIns="146304" tIns="91440" rIns="146304" bIns="91440" rtlCol="0" anchor="t">
            <a:noAutofit/>
          </a:bodyPr>
          <a:lstStyle>
            <a:lvl1pPr algn="l" defTabSz="914367" rtl="0" eaLnBrk="1" latinLnBrk="0" hangingPunct="1">
              <a:lnSpc>
                <a:spcPts val="6176"/>
              </a:lnSpc>
              <a:spcBef>
                <a:spcPct val="0"/>
              </a:spcBef>
              <a:buNone/>
              <a:defRPr lang="en-US" sz="5686" b="0" kern="1200" cap="none" spc="-100" baseline="0">
                <a:ln w="3175">
                  <a:noFill/>
                </a:ln>
                <a:solidFill>
                  <a:schemeClr val="accent1"/>
                </a:solidFill>
                <a:effectLst/>
                <a:latin typeface="+mj-lt"/>
                <a:ea typeface="+mn-ea"/>
                <a:cs typeface="Segoe UI" pitchFamily="34" charset="0"/>
              </a:defRPr>
            </a:lvl1pPr>
          </a:lstStyle>
          <a:p>
            <a:pPr marL="0" marR="0" lvl="0" indent="0" algn="l" defTabSz="914367" rtl="0" eaLnBrk="1" fontAlgn="auto" latinLnBrk="0" hangingPunct="1">
              <a:lnSpc>
                <a:spcPts val="6176"/>
              </a:lnSpc>
              <a:spcBef>
                <a:spcPct val="0"/>
              </a:spcBef>
              <a:spcAft>
                <a:spcPts val="0"/>
              </a:spcAft>
              <a:buClrTx/>
              <a:buSzTx/>
              <a:buFontTx/>
              <a:buNone/>
              <a:tabLst/>
              <a:defRPr/>
            </a:pPr>
            <a:r>
              <a:rPr lang="en-US" sz="4000" dirty="0">
                <a:solidFill>
                  <a:srgbClr val="0072C6"/>
                </a:solidFill>
                <a:latin typeface="Segoe UI Light"/>
              </a:rPr>
              <a:t>Power BI Triage Examples</a:t>
            </a:r>
            <a:endParaRPr kumimoji="0" lang="en-US" sz="4800" b="0" i="0" u="none" strike="noStrike" kern="1200" cap="none" spc="-100" normalizeH="0" baseline="0" noProof="0" dirty="0">
              <a:ln w="3175">
                <a:noFill/>
              </a:ln>
              <a:solidFill>
                <a:srgbClr val="0072C6"/>
              </a:solidFill>
              <a:effectLst/>
              <a:uLnTx/>
              <a:uFillTx/>
              <a:latin typeface="Segoe UI Light"/>
              <a:ea typeface="+mn-ea"/>
              <a:cs typeface="Segoe UI" pitchFamily="34" charset="0"/>
            </a:endParaRPr>
          </a:p>
        </p:txBody>
      </p:sp>
      <p:sp>
        <p:nvSpPr>
          <p:cNvPr id="20" name="TextBox 19">
            <a:extLst>
              <a:ext uri="{FF2B5EF4-FFF2-40B4-BE49-F238E27FC236}">
                <a16:creationId xmlns:a16="http://schemas.microsoft.com/office/drawing/2014/main" xmlns="" id="{EE3BD566-D8F2-46D3-8447-35BA2B523E50}"/>
              </a:ext>
            </a:extLst>
          </p:cNvPr>
          <p:cNvSpPr txBox="1"/>
          <p:nvPr/>
        </p:nvSpPr>
        <p:spPr>
          <a:xfrm>
            <a:off x="6187329" y="1225724"/>
            <a:ext cx="6352398"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4472C4"/>
                </a:solidFill>
              </a:rPr>
              <a:t> </a:t>
            </a:r>
            <a:r>
              <a:rPr lang="en-US" sz="1600" b="1" dirty="0">
                <a:solidFill>
                  <a:srgbClr val="4472C4"/>
                </a:solidFill>
              </a:rPr>
              <a:t>Website-related issues</a:t>
            </a:r>
          </a:p>
          <a:p>
            <a:r>
              <a:rPr lang="en-US" sz="1600" dirty="0">
                <a:solidFill>
                  <a:srgbClr val="4472C4"/>
                </a:solidFill>
              </a:rPr>
              <a:t>(CSS Commercial Team Responds)</a:t>
            </a:r>
            <a:r>
              <a:rPr lang="en-US" sz="2000" dirty="0">
                <a:solidFill>
                  <a:srgbClr val="4472C4"/>
                </a:solidFill>
              </a:rPr>
              <a:t> </a:t>
            </a:r>
          </a:p>
        </p:txBody>
      </p:sp>
      <p:pic>
        <p:nvPicPr>
          <p:cNvPr id="6" name="Picture 5">
            <a:hlinkClick r:id="rId3"/>
            <a:extLst>
              <a:ext uri="{FF2B5EF4-FFF2-40B4-BE49-F238E27FC236}">
                <a16:creationId xmlns:a16="http://schemas.microsoft.com/office/drawing/2014/main" xmlns="" id="{F42883AA-F8CB-4A3B-A5A8-C70931042FF9}"/>
              </a:ext>
            </a:extLst>
          </p:cNvPr>
          <p:cNvPicPr>
            <a:picLocks noChangeAspect="1"/>
          </p:cNvPicPr>
          <p:nvPr/>
        </p:nvPicPr>
        <p:blipFill>
          <a:blip r:embed="rId4"/>
          <a:stretch>
            <a:fillRect/>
          </a:stretch>
        </p:blipFill>
        <p:spPr>
          <a:xfrm>
            <a:off x="545562" y="2016457"/>
            <a:ext cx="3691071" cy="18381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hlinkClick r:id="rId5"/>
            <a:extLst>
              <a:ext uri="{FF2B5EF4-FFF2-40B4-BE49-F238E27FC236}">
                <a16:creationId xmlns:a16="http://schemas.microsoft.com/office/drawing/2014/main" xmlns="" id="{B94F40E7-3FA5-4B45-B945-C1456E07A10F}"/>
              </a:ext>
            </a:extLst>
          </p:cNvPr>
          <p:cNvPicPr>
            <a:picLocks noChangeAspect="1"/>
          </p:cNvPicPr>
          <p:nvPr/>
        </p:nvPicPr>
        <p:blipFill>
          <a:blip r:embed="rId6"/>
          <a:stretch>
            <a:fillRect/>
          </a:stretch>
        </p:blipFill>
        <p:spPr>
          <a:xfrm>
            <a:off x="6096000" y="1926153"/>
            <a:ext cx="4191000" cy="20353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695160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E92A51-E53B-490E-AA71-5AA7F7EEDA3E}"/>
              </a:ext>
            </a:extLst>
          </p:cNvPr>
          <p:cNvSpPr>
            <a:spLocks noGrp="1"/>
          </p:cNvSpPr>
          <p:nvPr>
            <p:ph type="title"/>
          </p:nvPr>
        </p:nvSpPr>
        <p:spPr>
          <a:xfrm>
            <a:off x="269241" y="259792"/>
            <a:ext cx="11145591" cy="923294"/>
          </a:xfrm>
        </p:spPr>
        <p:txBody>
          <a:bodyPr>
            <a:normAutofit fontScale="90000"/>
          </a:bodyPr>
          <a:lstStyle/>
          <a:p>
            <a:r>
              <a:rPr lang="en-US" dirty="0"/>
              <a:t>Web site related content</a:t>
            </a:r>
          </a:p>
        </p:txBody>
      </p:sp>
      <p:pic>
        <p:nvPicPr>
          <p:cNvPr id="10" name="Picture 9">
            <a:extLst>
              <a:ext uri="{FF2B5EF4-FFF2-40B4-BE49-F238E27FC236}">
                <a16:creationId xmlns:a16="http://schemas.microsoft.com/office/drawing/2014/main" xmlns="" id="{F9A89BFB-B0BE-474F-AB74-FB43CC28C56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21748" y="1183086"/>
            <a:ext cx="4599940" cy="1685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a:extLst>
              <a:ext uri="{FF2B5EF4-FFF2-40B4-BE49-F238E27FC236}">
                <a16:creationId xmlns:a16="http://schemas.microsoft.com/office/drawing/2014/main" xmlns="" id="{9B2E5513-4F69-49D4-ACD1-024C5732C528}"/>
              </a:ext>
            </a:extLst>
          </p:cNvPr>
          <p:cNvSpPr/>
          <p:nvPr/>
        </p:nvSpPr>
        <p:spPr>
          <a:xfrm>
            <a:off x="636822" y="1775566"/>
            <a:ext cx="4599940" cy="1138773"/>
          </a:xfrm>
          <a:prstGeom prst="rect">
            <a:avLst/>
          </a:prstGeom>
        </p:spPr>
        <p:txBody>
          <a:bodyPr wrap="square">
            <a:spAutoFit/>
          </a:bodyPr>
          <a:lstStyle/>
          <a:p>
            <a:r>
              <a:rPr lang="en-US" dirty="0">
                <a:latin typeface="Segoe UI Semibold" panose="020B0702040204020203" pitchFamily="34" charset="0"/>
                <a:ea typeface="Calibri" panose="020F0502020204030204" pitchFamily="34" charset="0"/>
                <a:cs typeface="Segoe UI Semibold" panose="020B0702040204020203" pitchFamily="34" charset="0"/>
              </a:rPr>
              <a:t>Customers following up on various forms submitted through PBI web sites </a:t>
            </a:r>
            <a:r>
              <a:rPr lang="en-US" dirty="0" err="1">
                <a:latin typeface="Segoe UI Semibold" panose="020B0702040204020203" pitchFamily="34" charset="0"/>
                <a:ea typeface="Calibri" panose="020F0502020204030204" pitchFamily="34" charset="0"/>
                <a:cs typeface="Segoe UI Semibold" panose="020B0702040204020203" pitchFamily="34" charset="0"/>
              </a:rPr>
              <a:t>ie</a:t>
            </a:r>
            <a:r>
              <a:rPr lang="en-US" dirty="0">
                <a:latin typeface="Segoe UI Semibold" panose="020B0702040204020203" pitchFamily="34" charset="0"/>
                <a:ea typeface="Calibri" panose="020F0502020204030204" pitchFamily="34" charset="0"/>
                <a:cs typeface="Segoe UI Semibold" panose="020B0702040204020203" pitchFamily="34" charset="0"/>
              </a:rPr>
              <a:t>:</a:t>
            </a:r>
          </a:p>
          <a:p>
            <a:r>
              <a:rPr lang="en-US" sz="1600" u="sng" dirty="0">
                <a:hlinkClick r:id="rId4"/>
              </a:rPr>
              <a:t>https://powerbi.microsoft.com/en-us/partners/get-listed/</a:t>
            </a:r>
            <a:r>
              <a:rPr lang="en-US" sz="1600" dirty="0"/>
              <a:t> </a:t>
            </a:r>
            <a:endParaRPr lang="en-US" sz="1400" dirty="0">
              <a:effectLst/>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xmlns="" id="{0DA9DEE4-556F-42AB-B9B0-5ECE7DEC2265}"/>
              </a:ext>
            </a:extLst>
          </p:cNvPr>
          <p:cNvSpPr/>
          <p:nvPr/>
        </p:nvSpPr>
        <p:spPr>
          <a:xfrm>
            <a:off x="636822" y="4536105"/>
            <a:ext cx="4599940" cy="2062103"/>
          </a:xfrm>
          <a:prstGeom prst="rect">
            <a:avLst/>
          </a:prstGeom>
        </p:spPr>
        <p:txBody>
          <a:bodyPr wrap="square">
            <a:spAutoFit/>
          </a:bodyPr>
          <a:lstStyle/>
          <a:p>
            <a:r>
              <a:rPr lang="en-US" dirty="0">
                <a:latin typeface="Segoe UI Semibold" panose="020B0702040204020203" pitchFamily="34" charset="0"/>
                <a:ea typeface="Calibri" panose="020F0502020204030204" pitchFamily="34" charset="0"/>
                <a:cs typeface="Segoe UI Semibold" panose="020B0702040204020203" pitchFamily="34" charset="0"/>
              </a:rPr>
              <a:t>Broken links or broken sites </a:t>
            </a:r>
            <a:r>
              <a:rPr lang="en-US" dirty="0" err="1">
                <a:latin typeface="Segoe UI Semibold" panose="020B0702040204020203" pitchFamily="34" charset="0"/>
                <a:ea typeface="Calibri" panose="020F0502020204030204" pitchFamily="34" charset="0"/>
                <a:cs typeface="Segoe UI Semibold" panose="020B0702040204020203" pitchFamily="34" charset="0"/>
              </a:rPr>
              <a:t>ie</a:t>
            </a:r>
            <a:r>
              <a:rPr lang="en-US" dirty="0">
                <a:latin typeface="Segoe UI Semibold" panose="020B0702040204020203" pitchFamily="34" charset="0"/>
                <a:ea typeface="Calibri" panose="020F0502020204030204" pitchFamily="34" charset="0"/>
                <a:cs typeface="Segoe UI Semibold" panose="020B0702040204020203" pitchFamily="34" charset="0"/>
              </a:rPr>
              <a:t>:</a:t>
            </a:r>
          </a:p>
          <a:p>
            <a:r>
              <a:rPr lang="en-US" sz="1600" dirty="0">
                <a:latin typeface="Segoe UI Semibold" panose="020B0702040204020203" pitchFamily="34" charset="0"/>
                <a:ea typeface="Calibri" panose="020F0502020204030204" pitchFamily="34" charset="0"/>
                <a:cs typeface="Segoe UI Semibold" panose="020B0702040204020203" pitchFamily="34" charset="0"/>
              </a:rPr>
              <a:t>This customer raised issue with broken links from:</a:t>
            </a:r>
          </a:p>
          <a:p>
            <a:pPr marL="285750" indent="-285750">
              <a:buFont typeface="Arial" panose="020B0604020202020204" pitchFamily="34" charset="0"/>
              <a:buChar char="•"/>
            </a:pPr>
            <a:r>
              <a:rPr lang="en-US" sz="1400" u="sng" dirty="0">
                <a:latin typeface="Segoe"/>
                <a:cs typeface="Segoe UI Semibold" panose="020B0702040204020203" pitchFamily="34" charset="0"/>
                <a:hlinkClick r:id="rId5"/>
              </a:rPr>
              <a:t>https://dev.powerbi.com/apps</a:t>
            </a:r>
            <a:endParaRPr lang="en-US" sz="1400" u="sng" dirty="0">
              <a:latin typeface="Segoe"/>
              <a:cs typeface="Segoe UI Semibold" panose="020B0702040204020203" pitchFamily="34" charset="0"/>
            </a:endParaRPr>
          </a:p>
          <a:p>
            <a:pPr marL="285750" indent="-285750">
              <a:buFont typeface="Arial" panose="020B0604020202020204" pitchFamily="34" charset="0"/>
              <a:buChar char="•"/>
            </a:pPr>
            <a:r>
              <a:rPr lang="en-US" sz="1400" u="sng" dirty="0">
                <a:latin typeface="Segoe"/>
                <a:cs typeface="Segoe UI Semibold" panose="020B0702040204020203" pitchFamily="34" charset="0"/>
                <a:hlinkClick r:id="rId6"/>
              </a:rPr>
              <a:t>https://docs.microsoft.com/en-us/power-bi/developer/register-app#register-with-the-azure-portal</a:t>
            </a:r>
            <a:r>
              <a:rPr lang="en-US" sz="1400" dirty="0">
                <a:latin typeface="Segoe"/>
                <a:cs typeface="Segoe UI Semibold" panose="020B0702040204020203" pitchFamily="34" charset="0"/>
              </a:rPr>
              <a:t>.</a:t>
            </a:r>
          </a:p>
          <a:p>
            <a:endParaRPr lang="en-US" dirty="0">
              <a:latin typeface="Segoe UI Semibold" panose="020B0702040204020203" pitchFamily="34" charset="0"/>
              <a:cs typeface="Segoe UI Semibold" panose="020B0702040204020203" pitchFamily="34" charset="0"/>
            </a:endParaRPr>
          </a:p>
        </p:txBody>
      </p:sp>
      <p:pic>
        <p:nvPicPr>
          <p:cNvPr id="1028" name="Picture 6" descr="image001">
            <a:extLst>
              <a:ext uri="{FF2B5EF4-FFF2-40B4-BE49-F238E27FC236}">
                <a16:creationId xmlns:a16="http://schemas.microsoft.com/office/drawing/2014/main" xmlns="" id="{F349C29E-DE93-4F8D-AE3E-F73A904F87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3949420"/>
            <a:ext cx="4480891" cy="23146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2973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E92A51-E53B-490E-AA71-5AA7F7EEDA3E}"/>
              </a:ext>
            </a:extLst>
          </p:cNvPr>
          <p:cNvSpPr>
            <a:spLocks noGrp="1"/>
          </p:cNvSpPr>
          <p:nvPr>
            <p:ph type="title"/>
          </p:nvPr>
        </p:nvSpPr>
        <p:spPr>
          <a:xfrm>
            <a:off x="269241" y="259792"/>
            <a:ext cx="11145591" cy="923294"/>
          </a:xfrm>
        </p:spPr>
        <p:txBody>
          <a:bodyPr>
            <a:normAutofit fontScale="90000"/>
          </a:bodyPr>
          <a:lstStyle/>
          <a:p>
            <a:r>
              <a:rPr lang="en-US" dirty="0"/>
              <a:t>Web site related content</a:t>
            </a:r>
          </a:p>
        </p:txBody>
      </p:sp>
      <p:sp>
        <p:nvSpPr>
          <p:cNvPr id="3" name="Rectangle 2">
            <a:extLst>
              <a:ext uri="{FF2B5EF4-FFF2-40B4-BE49-F238E27FC236}">
                <a16:creationId xmlns:a16="http://schemas.microsoft.com/office/drawing/2014/main" xmlns="" id="{0CB56410-242B-43CB-9E58-1A8642C903D1}"/>
              </a:ext>
            </a:extLst>
          </p:cNvPr>
          <p:cNvSpPr/>
          <p:nvPr/>
        </p:nvSpPr>
        <p:spPr>
          <a:xfrm>
            <a:off x="269241" y="1227309"/>
            <a:ext cx="9616881" cy="892552"/>
          </a:xfrm>
          <a:prstGeom prst="rect">
            <a:avLst/>
          </a:prstGeom>
        </p:spPr>
        <p:txBody>
          <a:bodyPr wrap="square">
            <a:spAutoFit/>
          </a:bodyPr>
          <a:lstStyle/>
          <a:p>
            <a:r>
              <a:rPr lang="en-US" dirty="0">
                <a:latin typeface="Segoe UI Semibold" panose="020B0702040204020203" pitchFamily="34" charset="0"/>
                <a:ea typeface="Calibri" panose="020F0502020204030204" pitchFamily="34" charset="0"/>
                <a:cs typeface="Segoe UI Semibold" panose="020B0702040204020203" pitchFamily="34" charset="0"/>
              </a:rPr>
              <a:t>Customers following up on Free Demo trials </a:t>
            </a:r>
            <a:r>
              <a:rPr lang="en-US" dirty="0" err="1">
                <a:latin typeface="Segoe UI Semibold" panose="020B0702040204020203" pitchFamily="34" charset="0"/>
                <a:ea typeface="Calibri" panose="020F0502020204030204" pitchFamily="34" charset="0"/>
                <a:cs typeface="Segoe UI Semibold" panose="020B0702040204020203" pitchFamily="34" charset="0"/>
              </a:rPr>
              <a:t>ie</a:t>
            </a:r>
            <a:r>
              <a:rPr lang="en-US" dirty="0">
                <a:latin typeface="Segoe UI Semibold" panose="020B0702040204020203" pitchFamily="34" charset="0"/>
                <a:ea typeface="Calibri" panose="020F0502020204030204" pitchFamily="34" charset="0"/>
                <a:cs typeface="Segoe UI Semibold" panose="020B0702040204020203" pitchFamily="34" charset="0"/>
              </a:rPr>
              <a:t>:</a:t>
            </a:r>
          </a:p>
          <a:p>
            <a:r>
              <a:rPr lang="en-US" sz="700" dirty="0">
                <a:latin typeface="Segoe UI Semibold" panose="020B0702040204020203" pitchFamily="34" charset="0"/>
                <a:ea typeface="Calibri" panose="020F0502020204030204" pitchFamily="34" charset="0"/>
                <a:cs typeface="Segoe UI Semibold" panose="020B0702040204020203" pitchFamily="34" charset="0"/>
              </a:rPr>
              <a:t> </a:t>
            </a:r>
            <a:r>
              <a:rPr lang="en-US" sz="1600" u="sng" dirty="0">
                <a:solidFill>
                  <a:srgbClr val="0563C1"/>
                </a:solidFill>
                <a:latin typeface="Segoe UI Semibold" panose="020B0702040204020203" pitchFamily="34" charset="0"/>
                <a:ea typeface="Calibri" panose="020F0502020204030204" pitchFamily="34" charset="0"/>
                <a:cs typeface="Segoe UI Semibold" panose="020B0702040204020203" pitchFamily="34" charset="0"/>
                <a:hlinkClick r:id="rId3"/>
              </a:rPr>
              <a:t>https://info.microsoft.com/CO-PowerBI-ContactMe-Register.html</a:t>
            </a:r>
            <a:endParaRPr lang="en-US" sz="1600" dirty="0">
              <a:latin typeface="Segoe UI Semibold" panose="020B0702040204020203" pitchFamily="34" charset="0"/>
              <a:ea typeface="Calibri" panose="020F0502020204030204" pitchFamily="34" charset="0"/>
              <a:cs typeface="Segoe UI Semibold" panose="020B0702040204020203" pitchFamily="34" charset="0"/>
            </a:endParaRPr>
          </a:p>
          <a:p>
            <a:r>
              <a:rPr lang="en-US" sz="700" dirty="0">
                <a:latin typeface="Segoe UI Semibold" panose="020B0702040204020203" pitchFamily="34" charset="0"/>
                <a:ea typeface="Calibri" panose="020F0502020204030204" pitchFamily="34" charset="0"/>
                <a:cs typeface="Segoe UI Semibold" panose="020B0702040204020203" pitchFamily="34" charset="0"/>
              </a:rPr>
              <a:t> </a:t>
            </a:r>
            <a:r>
              <a:rPr lang="en-US" sz="1600" u="sng" dirty="0">
                <a:solidFill>
                  <a:srgbClr val="0563C1"/>
                </a:solidFill>
                <a:latin typeface="Segoe UI Semibold" panose="020B0702040204020203" pitchFamily="34" charset="0"/>
                <a:ea typeface="Calibri" panose="020F0502020204030204" pitchFamily="34" charset="0"/>
                <a:cs typeface="Segoe UI Semibold" panose="020B0702040204020203" pitchFamily="34" charset="0"/>
                <a:hlinkClick r:id="rId4"/>
              </a:rPr>
              <a:t>https://info.microsoft.com/CO-PowerBI-RequestADemo-Register.html</a:t>
            </a:r>
            <a:r>
              <a:rPr lang="en-US" sz="1600" dirty="0">
                <a:latin typeface="Segoe UI Semibold" panose="020B0702040204020203" pitchFamily="34" charset="0"/>
                <a:ea typeface="Calibri" panose="020F0502020204030204" pitchFamily="34" charset="0"/>
                <a:cs typeface="Segoe UI Semibold" panose="020B0702040204020203" pitchFamily="34" charset="0"/>
              </a:rPr>
              <a:t> </a:t>
            </a:r>
          </a:p>
        </p:txBody>
      </p:sp>
      <p:pic>
        <p:nvPicPr>
          <p:cNvPr id="6" name="Picture 5">
            <a:extLst>
              <a:ext uri="{FF2B5EF4-FFF2-40B4-BE49-F238E27FC236}">
                <a16:creationId xmlns:a16="http://schemas.microsoft.com/office/drawing/2014/main" xmlns="" id="{07DDA69F-E568-4DEE-996C-B1E53C2E40A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837706" y="2529900"/>
            <a:ext cx="4789159" cy="32487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752224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E92A51-E53B-490E-AA71-5AA7F7EEDA3E}"/>
              </a:ext>
            </a:extLst>
          </p:cNvPr>
          <p:cNvSpPr>
            <a:spLocks noGrp="1"/>
          </p:cNvSpPr>
          <p:nvPr>
            <p:ph type="title"/>
          </p:nvPr>
        </p:nvSpPr>
        <p:spPr>
          <a:xfrm>
            <a:off x="269241" y="259792"/>
            <a:ext cx="11145591" cy="923294"/>
          </a:xfrm>
        </p:spPr>
        <p:txBody>
          <a:bodyPr>
            <a:normAutofit fontScale="90000"/>
          </a:bodyPr>
          <a:lstStyle/>
          <a:p>
            <a:r>
              <a:rPr lang="en-US" dirty="0"/>
              <a:t>Pricing questions</a:t>
            </a:r>
          </a:p>
        </p:txBody>
      </p:sp>
      <p:pic>
        <p:nvPicPr>
          <p:cNvPr id="2050" name="Picture 6" descr="image001">
            <a:extLst>
              <a:ext uri="{FF2B5EF4-FFF2-40B4-BE49-F238E27FC236}">
                <a16:creationId xmlns:a16="http://schemas.microsoft.com/office/drawing/2014/main" xmlns="" id="{0DAC48E9-A63B-4932-A3B7-59443C6A5E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1218" y="2460255"/>
            <a:ext cx="3936807" cy="1572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xmlns="" id="{D6058AF1-1631-42F0-9FC7-84EB8EBC8A22}"/>
              </a:ext>
            </a:extLst>
          </p:cNvPr>
          <p:cNvSpPr/>
          <p:nvPr/>
        </p:nvSpPr>
        <p:spPr>
          <a:xfrm>
            <a:off x="408871" y="2092216"/>
            <a:ext cx="6096000" cy="2031325"/>
          </a:xfrm>
          <a:prstGeom prst="rect">
            <a:avLst/>
          </a:prstGeom>
        </p:spPr>
        <p:txBody>
          <a:bodyPr>
            <a:spAutoFit/>
          </a:bodyPr>
          <a:lstStyle/>
          <a:p>
            <a:r>
              <a:rPr lang="en-US" dirty="0">
                <a:latin typeface="Segoe UI Semibold" panose="020B0702040204020203" pitchFamily="34" charset="0"/>
                <a:ea typeface="Calibri" panose="020F0502020204030204" pitchFamily="34" charset="0"/>
                <a:cs typeface="Segoe UI Semibold" panose="020B0702040204020203" pitchFamily="34" charset="0"/>
              </a:rPr>
              <a:t> </a:t>
            </a:r>
          </a:p>
          <a:p>
            <a:r>
              <a:rPr lang="en-US" dirty="0">
                <a:latin typeface="Segoe UI Semibold" panose="020B0702040204020203" pitchFamily="34" charset="0"/>
                <a:ea typeface="Calibri" panose="020F0502020204030204" pitchFamily="34" charset="0"/>
                <a:cs typeface="Segoe UI Semibold" panose="020B0702040204020203" pitchFamily="34" charset="0"/>
              </a:rPr>
              <a:t>Pricing questions: </a:t>
            </a:r>
          </a:p>
          <a:p>
            <a:r>
              <a:rPr lang="en-US" dirty="0">
                <a:latin typeface="Segoe UI Semibold" panose="020B0702040204020203" pitchFamily="34" charset="0"/>
                <a:ea typeface="Calibri" panose="020F0502020204030204" pitchFamily="34" charset="0"/>
                <a:cs typeface="Segoe UI Semibold" panose="020B0702040204020203" pitchFamily="34" charset="0"/>
              </a:rPr>
              <a:t>This is something that we respond but ALWAYS in collaboration with Marketing teams or PMs. This is because a lot of the times there are either PR, or legal related questions/issues that come into play so we always look for</a:t>
            </a:r>
          </a:p>
        </p:txBody>
      </p:sp>
    </p:spTree>
    <p:extLst>
      <p:ext uri="{BB962C8B-B14F-4D97-AF65-F5344CB8AC3E}">
        <p14:creationId xmlns:p14="http://schemas.microsoft.com/office/powerpoint/2010/main" val="2309428943"/>
      </p:ext>
    </p:extLst>
  </p:cSld>
  <p:clrMapOvr>
    <a:masterClrMapping/>
  </p:clrMapOvr>
  <p:transition>
    <p:fade/>
  </p:transition>
</p:sld>
</file>

<file path=ppt/theme/theme1.xml><?xml version="1.0" encoding="utf-8"?>
<a:theme xmlns:a="http://schemas.openxmlformats.org/drawingml/2006/main" name="Server and Cloud 2013">
  <a:themeElements>
    <a:clrScheme name="Custom 2">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00BCF2"/>
      </a:hlink>
      <a:folHlink>
        <a:srgbClr val="008DB5"/>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C98578CE-F1E0-4AB0-9747-6285B918F424}" vid="{130B7122-A3FF-4234-A365-4AC950501465}"/>
    </a:ext>
  </a:extLst>
</a:theme>
</file>

<file path=ppt/theme/theme2.xml><?xml version="1.0" encoding="utf-8"?>
<a:theme xmlns:a="http://schemas.openxmlformats.org/drawingml/2006/main" name="MSVID_White_16x9_2012-08-18">
  <a:themeElements>
    <a:clrScheme name="Custom 10">
      <a:dk1>
        <a:srgbClr val="0072C6"/>
      </a:dk1>
      <a:lt1>
        <a:srgbClr val="FFFFFF"/>
      </a:lt1>
      <a:dk2>
        <a:srgbClr val="505050"/>
      </a:dk2>
      <a:lt2>
        <a:srgbClr val="D2D2D2"/>
      </a:lt2>
      <a:accent1>
        <a:srgbClr val="68217A"/>
      </a:accent1>
      <a:accent2>
        <a:srgbClr val="008272"/>
      </a:accent2>
      <a:accent3>
        <a:srgbClr val="505050"/>
      </a:accent3>
      <a:accent4>
        <a:srgbClr val="B4009E"/>
      </a:accent4>
      <a:accent5>
        <a:srgbClr val="442359"/>
      </a:accent5>
      <a:accent6>
        <a:srgbClr val="002050"/>
      </a:accent6>
      <a:hlink>
        <a:srgbClr val="151515"/>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CloudOS">
  <a:themeElements>
    <a:clrScheme name="C+E 2016">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875A4CD3FA88942814B3E0A744714BE" ma:contentTypeVersion="11" ma:contentTypeDescription="Create a new document." ma:contentTypeScope="" ma:versionID="616a0f6374dde802eaab3130009234b8">
  <xsd:schema xmlns:xsd="http://www.w3.org/2001/XMLSchema" xmlns:xs="http://www.w3.org/2001/XMLSchema" xmlns:p="http://schemas.microsoft.com/office/2006/metadata/properties" xmlns:ns1="http://schemas.microsoft.com/sharepoint/v3" xmlns:ns2="b92fdc2a-1594-4510-aa86-45464713a14f" xmlns:ns3="469588d4-a793-4ceb-b5b6-456fd657938c" targetNamespace="http://schemas.microsoft.com/office/2006/metadata/properties" ma:root="true" ma:fieldsID="9bc22a24910c9ff44e957219ca2fad5e" ns1:_="" ns2:_="" ns3:_="">
    <xsd:import namespace="http://schemas.microsoft.com/sharepoint/v3"/>
    <xsd:import namespace="b92fdc2a-1594-4510-aa86-45464713a14f"/>
    <xsd:import namespace="469588d4-a793-4ceb-b5b6-456fd657938c"/>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69588d4-a793-4ceb-b5b6-456fd657938c"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AutoTags" ma:index="18"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b92fdc2a-1594-4510-aa86-45464713a14f">
      <UserInfo>
        <DisplayName>Marc Ossinger</DisplayName>
        <AccountId>12663</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1F8E14DE-D7D6-46E3-B095-FAF95BA384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fdc2a-1594-4510-aa86-45464713a14f"/>
    <ds:schemaRef ds:uri="469588d4-a793-4ceb-b5b6-456fd65793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0458090-3612-46B3-8B6C-31CF3D159177}">
  <ds:schemaRefs>
    <ds:schemaRef ds:uri="http://schemas.microsoft.com/sharepoint/v3/contenttype/forms"/>
  </ds:schemaRefs>
</ds:datastoreItem>
</file>

<file path=customXml/itemProps3.xml><?xml version="1.0" encoding="utf-8"?>
<ds:datastoreItem xmlns:ds="http://schemas.openxmlformats.org/officeDocument/2006/customXml" ds:itemID="{CFA76C05-6B54-4119-BF7E-F80D984D2C3B}">
  <ds:schemaRefs>
    <ds:schemaRef ds:uri="http://purl.org/dc/terms/"/>
    <ds:schemaRef ds:uri="http://www.w3.org/XML/1998/namespace"/>
    <ds:schemaRef ds:uri="b92fdc2a-1594-4510-aa86-45464713a14f"/>
    <ds:schemaRef ds:uri="http://purl.org/dc/dcmitype/"/>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469588d4-a793-4ceb-b5b6-456fd657938c"/>
    <ds:schemaRef ds:uri="http://schemas.microsoft.com/sharepoint/v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1283</TotalTime>
  <Words>814</Words>
  <Application>Microsoft Office PowerPoint</Application>
  <PresentationFormat>Widescreen</PresentationFormat>
  <Paragraphs>179</Paragraphs>
  <Slides>12</Slides>
  <Notes>12</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12</vt:i4>
      </vt:variant>
    </vt:vector>
  </HeadingPairs>
  <TitlesOfParts>
    <vt:vector size="27" baseType="lpstr">
      <vt:lpstr>Arial</vt:lpstr>
      <vt:lpstr>Calibri</vt:lpstr>
      <vt:lpstr>Calibri Light</vt:lpstr>
      <vt:lpstr>Segoe</vt:lpstr>
      <vt:lpstr>Segoe Pro</vt:lpstr>
      <vt:lpstr>Segoe Pro Light</vt:lpstr>
      <vt:lpstr>Segoe UI</vt:lpstr>
      <vt:lpstr>Segoe UI Light</vt:lpstr>
      <vt:lpstr>Segoe UI Semibold</vt:lpstr>
      <vt:lpstr>Segoe UI Semilight</vt:lpstr>
      <vt:lpstr>Wingdings</vt:lpstr>
      <vt:lpstr>Server and Cloud 2013</vt:lpstr>
      <vt:lpstr>MSVID_White_16x9_2012-08-18</vt:lpstr>
      <vt:lpstr>1_CloudOS</vt:lpstr>
      <vt:lpstr>Office Theme</vt:lpstr>
      <vt:lpstr>Customer Support via Power BI Social Media Channels Plan of Record</vt:lpstr>
      <vt:lpstr>Power BI Triage Plan Overview </vt:lpstr>
      <vt:lpstr>PowerPoint Presentation</vt:lpstr>
      <vt:lpstr>PowerPoint Presentation</vt:lpstr>
      <vt:lpstr>PowerPoint Presentation</vt:lpstr>
      <vt:lpstr>PowerPoint Presentation</vt:lpstr>
      <vt:lpstr>Web site related content</vt:lpstr>
      <vt:lpstr>Web site related content</vt:lpstr>
      <vt:lpstr>Pricing questions</vt:lpstr>
      <vt:lpstr>Influencers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Support via Power BI Social Media Channels Plan of Record</dc:title>
  <dc:creator>Fernanda Rivera (N3 LLC)</dc:creator>
  <cp:lastModifiedBy>Cristian Acevedo Vargas</cp:lastModifiedBy>
  <cp:revision>64</cp:revision>
  <dcterms:modified xsi:type="dcterms:W3CDTF">2018-07-03T15:57:03Z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0x010100B875A4CD3FA88942814B3E0A744714BE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v-damusz@microsoft.com</vt:lpwstr>
  </property>
  <property fmtid="{D5CDD505-2E9C-101B-9397-08002B2CF9AE}" pid="7" name="MSIP_Label_f42aa342-8706-4288-bd11-ebb85995028c_SetDate">
    <vt:lpwstr>2017-10-17T20:40:04.0134819-07:00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